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9"/>
  </p:notesMasterIdLst>
  <p:sldIdLst>
    <p:sldId id="313" r:id="rId5"/>
    <p:sldId id="256" r:id="rId6"/>
    <p:sldId id="518" r:id="rId7"/>
    <p:sldId id="269" r:id="rId8"/>
    <p:sldId id="268" r:id="rId9"/>
    <p:sldId id="270" r:id="rId10"/>
    <p:sldId id="271" r:id="rId11"/>
    <p:sldId id="273" r:id="rId12"/>
    <p:sldId id="274" r:id="rId13"/>
    <p:sldId id="329" r:id="rId14"/>
    <p:sldId id="330" r:id="rId15"/>
    <p:sldId id="283" r:id="rId16"/>
    <p:sldId id="469" r:id="rId17"/>
    <p:sldId id="257" r:id="rId18"/>
    <p:sldId id="470" r:id="rId19"/>
    <p:sldId id="471" r:id="rId20"/>
    <p:sldId id="427" r:id="rId21"/>
    <p:sldId id="472" r:id="rId22"/>
    <p:sldId id="473" r:id="rId23"/>
    <p:sldId id="474" r:id="rId24"/>
    <p:sldId id="515" r:id="rId25"/>
    <p:sldId id="285" r:id="rId26"/>
    <p:sldId id="276" r:id="rId27"/>
    <p:sldId id="511" r:id="rId28"/>
    <p:sldId id="258" r:id="rId29"/>
    <p:sldId id="512" r:id="rId30"/>
    <p:sldId id="509" r:id="rId31"/>
    <p:sldId id="480" r:id="rId32"/>
    <p:sldId id="468" r:id="rId33"/>
    <p:sldId id="314" r:id="rId34"/>
    <p:sldId id="284" r:id="rId35"/>
    <p:sldId id="277" r:id="rId36"/>
    <p:sldId id="286" r:id="rId37"/>
    <p:sldId id="287" r:id="rId38"/>
    <p:sldId id="303" r:id="rId39"/>
    <p:sldId id="304" r:id="rId40"/>
    <p:sldId id="481" r:id="rId41"/>
    <p:sldId id="323" r:id="rId42"/>
    <p:sldId id="307" r:id="rId43"/>
    <p:sldId id="302" r:id="rId44"/>
    <p:sldId id="316" r:id="rId45"/>
    <p:sldId id="320" r:id="rId46"/>
    <p:sldId id="315" r:id="rId47"/>
    <p:sldId id="321" r:id="rId48"/>
    <p:sldId id="322" r:id="rId49"/>
    <p:sldId id="493" r:id="rId50"/>
    <p:sldId id="324" r:id="rId51"/>
    <p:sldId id="278" r:id="rId52"/>
    <p:sldId id="325" r:id="rId53"/>
    <p:sldId id="289" r:id="rId54"/>
    <p:sldId id="298" r:id="rId55"/>
    <p:sldId id="291" r:id="rId56"/>
    <p:sldId id="293" r:id="rId57"/>
    <p:sldId id="326" r:id="rId58"/>
    <p:sldId id="327" r:id="rId59"/>
    <p:sldId id="294" r:id="rId60"/>
    <p:sldId id="295" r:id="rId61"/>
    <p:sldId id="353" r:id="rId62"/>
    <p:sldId id="352" r:id="rId63"/>
    <p:sldId id="484" r:id="rId64"/>
    <p:sldId id="485" r:id="rId65"/>
    <p:sldId id="346" r:id="rId66"/>
    <p:sldId id="495" r:id="rId67"/>
    <p:sldId id="338" r:id="rId68"/>
    <p:sldId id="339" r:id="rId69"/>
    <p:sldId id="340" r:id="rId70"/>
    <p:sldId id="341" r:id="rId71"/>
    <p:sldId id="494" r:id="rId72"/>
    <p:sldId id="342" r:id="rId73"/>
    <p:sldId id="343" r:id="rId74"/>
    <p:sldId id="344" r:id="rId75"/>
    <p:sldId id="394" r:id="rId76"/>
    <p:sldId id="395" r:id="rId77"/>
    <p:sldId id="419" r:id="rId78"/>
    <p:sldId id="453" r:id="rId79"/>
    <p:sldId id="497" r:id="rId80"/>
    <p:sldId id="498" r:id="rId81"/>
    <p:sldId id="499" r:id="rId82"/>
    <p:sldId id="500" r:id="rId83"/>
    <p:sldId id="349" r:id="rId84"/>
    <p:sldId id="350" r:id="rId85"/>
    <p:sldId id="393" r:id="rId86"/>
    <p:sldId id="261" r:id="rId87"/>
    <p:sldId id="378" r:id="rId88"/>
    <p:sldId id="379" r:id="rId89"/>
    <p:sldId id="380" r:id="rId90"/>
    <p:sldId id="381" r:id="rId91"/>
    <p:sldId id="383" r:id="rId92"/>
    <p:sldId id="384" r:id="rId93"/>
    <p:sldId id="387" r:id="rId94"/>
    <p:sldId id="385" r:id="rId95"/>
    <p:sldId id="388" r:id="rId96"/>
    <p:sldId id="389" r:id="rId97"/>
    <p:sldId id="390" r:id="rId98"/>
    <p:sldId id="391" r:id="rId99"/>
    <p:sldId id="392" r:id="rId100"/>
    <p:sldId id="382" r:id="rId101"/>
    <p:sldId id="259" r:id="rId102"/>
    <p:sldId id="260" r:id="rId103"/>
    <p:sldId id="354" r:id="rId104"/>
    <p:sldId id="421" r:id="rId105"/>
    <p:sldId id="501" r:id="rId106"/>
    <p:sldId id="502" r:id="rId107"/>
    <p:sldId id="503" r:id="rId108"/>
    <p:sldId id="504" r:id="rId109"/>
    <p:sldId id="505" r:id="rId110"/>
    <p:sldId id="422" r:id="rId111"/>
    <p:sldId id="355" r:id="rId112"/>
    <p:sldId id="356" r:id="rId113"/>
    <p:sldId id="357" r:id="rId114"/>
    <p:sldId id="397" r:id="rId115"/>
    <p:sldId id="398" r:id="rId116"/>
    <p:sldId id="399" r:id="rId117"/>
    <p:sldId id="432" r:id="rId118"/>
    <p:sldId id="400" r:id="rId119"/>
    <p:sldId id="401" r:id="rId120"/>
    <p:sldId id="403" r:id="rId121"/>
    <p:sldId id="431" r:id="rId122"/>
    <p:sldId id="433" r:id="rId123"/>
    <p:sldId id="434" r:id="rId124"/>
    <p:sldId id="437" r:id="rId125"/>
    <p:sldId id="435" r:id="rId126"/>
    <p:sldId id="443" r:id="rId127"/>
    <p:sldId id="439" r:id="rId128"/>
    <p:sldId id="441" r:id="rId129"/>
    <p:sldId id="440" r:id="rId130"/>
    <p:sldId id="438" r:id="rId131"/>
    <p:sldId id="496" r:id="rId132"/>
    <p:sldId id="404" r:id="rId133"/>
    <p:sldId id="444" r:id="rId134"/>
    <p:sldId id="445" r:id="rId135"/>
    <p:sldId id="446" r:id="rId136"/>
    <p:sldId id="405" r:id="rId137"/>
    <p:sldId id="406" r:id="rId138"/>
    <p:sldId id="447" r:id="rId139"/>
    <p:sldId id="407" r:id="rId140"/>
    <p:sldId id="448" r:id="rId141"/>
    <p:sldId id="408" r:id="rId142"/>
    <p:sldId id="410" r:id="rId143"/>
    <p:sldId id="411" r:id="rId144"/>
    <p:sldId id="452" r:id="rId145"/>
    <p:sldId id="451" r:id="rId146"/>
    <p:sldId id="519" r:id="rId147"/>
    <p:sldId id="454" r:id="rId148"/>
    <p:sldId id="449" r:id="rId149"/>
    <p:sldId id="412" r:id="rId150"/>
    <p:sldId id="413" r:id="rId151"/>
    <p:sldId id="464" r:id="rId152"/>
    <p:sldId id="456" r:id="rId153"/>
    <p:sldId id="457" r:id="rId154"/>
    <p:sldId id="458" r:id="rId155"/>
    <p:sldId id="465" r:id="rId156"/>
    <p:sldId id="466" r:id="rId157"/>
    <p:sldId id="506" r:id="rId158"/>
    <p:sldId id="459" r:id="rId159"/>
    <p:sldId id="467" r:id="rId160"/>
    <p:sldId id="516" r:id="rId161"/>
    <p:sldId id="460" r:id="rId162"/>
    <p:sldId id="461" r:id="rId163"/>
    <p:sldId id="462" r:id="rId164"/>
    <p:sldId id="463" r:id="rId165"/>
    <p:sldId id="455" r:id="rId166"/>
    <p:sldId id="476" r:id="rId167"/>
    <p:sldId id="477" r:id="rId168"/>
    <p:sldId id="478" r:id="rId169"/>
    <p:sldId id="479" r:id="rId170"/>
    <p:sldId id="377" r:id="rId171"/>
    <p:sldId id="265" r:id="rId172"/>
    <p:sldId id="282" r:id="rId173"/>
    <p:sldId id="507" r:id="rId174"/>
    <p:sldId id="517" r:id="rId175"/>
    <p:sldId id="514" r:id="rId176"/>
    <p:sldId id="513" r:id="rId177"/>
    <p:sldId id="492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92C"/>
    <a:srgbClr val="C38E6F"/>
    <a:srgbClr val="FFFFFF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E83D89-C274-4A7F-867C-4FEF5439810A}" v="2" dt="2023-03-25T17:33:39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40" autoAdjust="0"/>
  </p:normalViewPr>
  <p:slideViewPr>
    <p:cSldViewPr snapToGrid="0" showGuides="1">
      <p:cViewPr varScale="1">
        <p:scale>
          <a:sx n="137" d="100"/>
          <a:sy n="137" d="100"/>
        </p:scale>
        <p:origin x="10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heme" Target="theme/theme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presProps" Target="pres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0af6d1cc-c945-4f1a-a213-3e077e7e8646" providerId="ADAL" clId="{CEE83D89-C274-4A7F-867C-4FEF5439810A}"/>
    <pc:docChg chg="undo custSel addSld delSld modSld sldOrd">
      <pc:chgData name="Robert French" userId="0af6d1cc-c945-4f1a-a213-3e077e7e8646" providerId="ADAL" clId="{CEE83D89-C274-4A7F-867C-4FEF5439810A}" dt="2023-03-25T17:34:31.896" v="1778" actId="47"/>
      <pc:docMkLst>
        <pc:docMk/>
      </pc:docMkLst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109857222" sldId="256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109857222" sldId="256"/>
            <ac:spMk id="18" creationId="{71B2258F-86CA-4D4D-8270-BC05FCDEBFB3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851658475" sldId="257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851658475" sldId="257"/>
            <ac:spMk id="9" creationId="{42A4FC2C-047E-45A5-965D-8E1E3BF09BC6}"/>
          </ac:spMkLst>
        </pc:spChg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2432744904" sldId="258"/>
        </pc:sldMkLst>
      </pc:sldChg>
      <pc:sldChg chg="addSp modSp mod ord">
        <pc:chgData name="Robert French" userId="0af6d1cc-c945-4f1a-a213-3e077e7e8646" providerId="ADAL" clId="{CEE83D89-C274-4A7F-867C-4FEF5439810A}" dt="2023-01-24T20:45:28.426" v="1440" actId="1076"/>
        <pc:sldMkLst>
          <pc:docMk/>
          <pc:sldMk cId="2803309890" sldId="259"/>
        </pc:sldMkLst>
        <pc:picChg chg="add mod">
          <ac:chgData name="Robert French" userId="0af6d1cc-c945-4f1a-a213-3e077e7e8646" providerId="ADAL" clId="{CEE83D89-C274-4A7F-867C-4FEF5439810A}" dt="2023-01-24T20:45:28.426" v="1440" actId="1076"/>
          <ac:picMkLst>
            <pc:docMk/>
            <pc:sldMk cId="2803309890" sldId="259"/>
            <ac:picMk id="3" creationId="{4A9F519D-B4D8-BEA1-2D4C-A2049893D107}"/>
          </ac:picMkLst>
        </pc:picChg>
      </pc:sldChg>
      <pc:sldChg chg="addSp modSp mod ord">
        <pc:chgData name="Robert French" userId="0af6d1cc-c945-4f1a-a213-3e077e7e8646" providerId="ADAL" clId="{CEE83D89-C274-4A7F-867C-4FEF5439810A}" dt="2023-01-24T20:52:13.775" v="1450" actId="1076"/>
        <pc:sldMkLst>
          <pc:docMk/>
          <pc:sldMk cId="2246024390" sldId="260"/>
        </pc:sldMkLst>
        <pc:picChg chg="add mod">
          <ac:chgData name="Robert French" userId="0af6d1cc-c945-4f1a-a213-3e077e7e8646" providerId="ADAL" clId="{CEE83D89-C274-4A7F-867C-4FEF5439810A}" dt="2023-01-24T20:52:13.775" v="1450" actId="1076"/>
          <ac:picMkLst>
            <pc:docMk/>
            <pc:sldMk cId="2246024390" sldId="260"/>
            <ac:picMk id="3" creationId="{AD2A5BCA-9F6B-0DEC-50BF-29788954D1AB}"/>
          </ac:picMkLst>
        </pc:picChg>
      </pc:sldChg>
      <pc:sldChg chg="addSp delSp modSp mod ord modNotesTx">
        <pc:chgData name="Robert French" userId="0af6d1cc-c945-4f1a-a213-3e077e7e8646" providerId="ADAL" clId="{CEE83D89-C274-4A7F-867C-4FEF5439810A}" dt="2023-02-27T18:32:19.028" v="1621" actId="27614"/>
        <pc:sldMkLst>
          <pc:docMk/>
          <pc:sldMk cId="1666817403" sldId="261"/>
        </pc:sldMkLst>
        <pc:spChg chg="add del mod">
          <ac:chgData name="Robert French" userId="0af6d1cc-c945-4f1a-a213-3e077e7e8646" providerId="ADAL" clId="{CEE83D89-C274-4A7F-867C-4FEF5439810A}" dt="2023-02-27T18:31:54.951" v="1617" actId="478"/>
          <ac:spMkLst>
            <pc:docMk/>
            <pc:sldMk cId="1666817403" sldId="261"/>
            <ac:spMk id="2" creationId="{D6C69171-AA1F-9EE4-65D7-A23CD50310A5}"/>
          </ac:spMkLst>
        </pc:spChg>
        <pc:picChg chg="add mod">
          <ac:chgData name="Robert French" userId="0af6d1cc-c945-4f1a-a213-3e077e7e8646" providerId="ADAL" clId="{CEE83D89-C274-4A7F-867C-4FEF5439810A}" dt="2023-02-27T18:32:19.028" v="1621" actId="27614"/>
          <ac:picMkLst>
            <pc:docMk/>
            <pc:sldMk cId="1666817403" sldId="261"/>
            <ac:picMk id="4" creationId="{C7B2F84C-6A8E-8D7A-A6AE-5D8ACB27299F}"/>
          </ac:picMkLst>
        </pc:picChg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1417324995" sldId="263"/>
        </pc:sldMkLst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2624737087" sldId="264"/>
        </pc:sldMkLst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1551775447" sldId="266"/>
        </pc:sldMkLst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573466106" sldId="268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573466106" sldId="268"/>
            <ac:spMk id="10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1925393342" sldId="271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1925393342" sldId="271"/>
            <ac:spMk id="13" creationId="{A2509F26-B5DC-4BA7-B476-4CB044237A2E}"/>
          </ac:spMkLst>
        </pc:spChg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1925393342" sldId="271"/>
            <ac:spMk id="15" creationId="{DB103EB1-B135-4526-B883-33228FC27FF1}"/>
          </ac:spMkLst>
        </pc:spChg>
      </pc:sldChg>
      <pc:sldChg chg="ord">
        <pc:chgData name="Robert French" userId="0af6d1cc-c945-4f1a-a213-3e077e7e8646" providerId="ADAL" clId="{CEE83D89-C274-4A7F-867C-4FEF5439810A}" dt="2023-03-06T19:46:14.675" v="1722"/>
        <pc:sldMkLst>
          <pc:docMk/>
          <pc:sldMk cId="131060826" sldId="272"/>
        </pc:sldMkLst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320810396" sldId="273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320810396" sldId="273"/>
            <ac:spMk id="10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1219406241" sldId="274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1219406241" sldId="274"/>
            <ac:spMk id="8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523329841" sldId="277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523329841" sldId="277"/>
            <ac:spMk id="8" creationId="{42A4FC2C-047E-45A5-965D-8E1E3BF09BC6}"/>
          </ac:spMkLst>
        </pc:spChg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2443355826" sldId="280"/>
        </pc:sldMkLst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4167481503" sldId="281"/>
        </pc:sldMkLst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025529100" sldId="285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025529100" sldId="285"/>
            <ac:spMk id="8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1780908639" sldId="286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1780908639" sldId="286"/>
            <ac:spMk id="10" creationId="{42A4FC2C-047E-45A5-965D-8E1E3BF09BC6}"/>
          </ac:spMkLst>
        </pc:spChg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3726771432" sldId="292"/>
        </pc:sldMkLst>
      </pc:sldChg>
      <pc:sldChg chg="addSp modSp mod modAnim">
        <pc:chgData name="Robert French" userId="0af6d1cc-c945-4f1a-a213-3e077e7e8646" providerId="ADAL" clId="{CEE83D89-C274-4A7F-867C-4FEF5439810A}" dt="2023-01-22T15:14:38.543" v="1074"/>
        <pc:sldMkLst>
          <pc:docMk/>
          <pc:sldMk cId="3775236971" sldId="295"/>
        </pc:sldMkLst>
        <pc:spChg chg="add mod">
          <ac:chgData name="Robert French" userId="0af6d1cc-c945-4f1a-a213-3e077e7e8646" providerId="ADAL" clId="{CEE83D89-C274-4A7F-867C-4FEF5439810A}" dt="2023-01-22T15:14:03.169" v="1070" actId="1076"/>
          <ac:spMkLst>
            <pc:docMk/>
            <pc:sldMk cId="3775236971" sldId="295"/>
            <ac:spMk id="5" creationId="{32782C06-40B1-3656-65FC-867A99F0032E}"/>
          </ac:spMkLst>
        </pc:spChg>
        <pc:cxnChg chg="mod">
          <ac:chgData name="Robert French" userId="0af6d1cc-c945-4f1a-a213-3e077e7e8646" providerId="ADAL" clId="{CEE83D89-C274-4A7F-867C-4FEF5439810A}" dt="2023-01-22T15:13:30.993" v="1046" actId="14100"/>
          <ac:cxnSpMkLst>
            <pc:docMk/>
            <pc:sldMk cId="3775236971" sldId="295"/>
            <ac:cxnSpMk id="4" creationId="{69497350-0EEA-ECB0-3A20-34D42432167E}"/>
          </ac:cxnSpMkLst>
        </pc:cxnChg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749020895" sldId="296"/>
        </pc:sldMkLst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1304402451" sldId="297"/>
        </pc:sldMkLst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2079072567" sldId="304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2079072567" sldId="304"/>
            <ac:spMk id="10" creationId="{42A4FC2C-047E-45A5-965D-8E1E3BF09BC6}"/>
          </ac:spMkLst>
        </pc:spChg>
      </pc:sldChg>
      <pc:sldChg chg="modTransition">
        <pc:chgData name="Robert French" userId="0af6d1cc-c945-4f1a-a213-3e077e7e8646" providerId="ADAL" clId="{CEE83D89-C274-4A7F-867C-4FEF5439810A}" dt="2023-03-04T10:00:45.791" v="1669"/>
        <pc:sldMkLst>
          <pc:docMk/>
          <pc:sldMk cId="1384807941" sldId="313"/>
        </pc:sldMkLst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1695334681" sldId="315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1695334681" sldId="315"/>
            <ac:spMk id="10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538581088" sldId="323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538581088" sldId="323"/>
            <ac:spMk id="15" creationId="{71B2258F-86CA-4D4D-8270-BC05FCDEBFB3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413123121" sldId="325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413123121" sldId="325"/>
            <ac:spMk id="10" creationId="{42A4FC2C-047E-45A5-965D-8E1E3BF09BC6}"/>
          </ac:spMkLst>
        </pc:spChg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4084045674" sldId="328"/>
        </pc:sldMkLst>
      </pc:sldChg>
      <pc:sldChg chg="addSp modSp mod">
        <pc:chgData name="Robert French" userId="0af6d1cc-c945-4f1a-a213-3e077e7e8646" providerId="ADAL" clId="{CEE83D89-C274-4A7F-867C-4FEF5439810A}" dt="2023-01-16T20:28:55.278" v="219" actId="1076"/>
        <pc:sldMkLst>
          <pc:docMk/>
          <pc:sldMk cId="3318339060" sldId="329"/>
        </pc:sldMkLst>
        <pc:spChg chg="add mod">
          <ac:chgData name="Robert French" userId="0af6d1cc-c945-4f1a-a213-3e077e7e8646" providerId="ADAL" clId="{CEE83D89-C274-4A7F-867C-4FEF5439810A}" dt="2023-01-16T20:28:44.255" v="215" actId="1076"/>
          <ac:spMkLst>
            <pc:docMk/>
            <pc:sldMk cId="3318339060" sldId="329"/>
            <ac:spMk id="2" creationId="{03948B98-FD57-394C-6851-D752CB71626E}"/>
          </ac:spMkLst>
        </pc:spChg>
        <pc:spChg chg="mod">
          <ac:chgData name="Robert French" userId="0af6d1cc-c945-4f1a-a213-3e077e7e8646" providerId="ADAL" clId="{CEE83D89-C274-4A7F-867C-4FEF5439810A}" dt="2023-01-16T20:28:55.278" v="219" actId="1076"/>
          <ac:spMkLst>
            <pc:docMk/>
            <pc:sldMk cId="3318339060" sldId="329"/>
            <ac:spMk id="4" creationId="{2260953B-3C13-8306-DB3A-1D6DED6F0326}"/>
          </ac:spMkLst>
        </pc:spChg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717094036" sldId="331"/>
        </pc:sldMkLst>
      </pc:sldChg>
      <pc:sldChg chg="del">
        <pc:chgData name="Robert French" userId="0af6d1cc-c945-4f1a-a213-3e077e7e8646" providerId="ADAL" clId="{CEE83D89-C274-4A7F-867C-4FEF5439810A}" dt="2023-01-21T16:00:11.157" v="277" actId="47"/>
        <pc:sldMkLst>
          <pc:docMk/>
          <pc:sldMk cId="1881610419" sldId="332"/>
        </pc:sldMkLst>
      </pc:sldChg>
      <pc:sldChg chg="addSp delSp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613864612" sldId="333"/>
        </pc:sldMkLst>
        <pc:picChg chg="add">
          <ac:chgData name="Robert French" userId="0af6d1cc-c945-4f1a-a213-3e077e7e8646" providerId="ADAL" clId="{CEE83D89-C274-4A7F-867C-4FEF5439810A}" dt="2023-01-19T19:51:53.020" v="224" actId="22"/>
          <ac:picMkLst>
            <pc:docMk/>
            <pc:sldMk cId="613864612" sldId="333"/>
            <ac:picMk id="3" creationId="{F9E404EB-A8F2-83C5-997C-03AEFE720F58}"/>
          </ac:picMkLst>
        </pc:picChg>
        <pc:picChg chg="del">
          <ac:chgData name="Robert French" userId="0af6d1cc-c945-4f1a-a213-3e077e7e8646" providerId="ADAL" clId="{CEE83D89-C274-4A7F-867C-4FEF5439810A}" dt="2023-01-19T19:51:47.229" v="223" actId="478"/>
          <ac:picMkLst>
            <pc:docMk/>
            <pc:sldMk cId="613864612" sldId="333"/>
            <ac:picMk id="5" creationId="{23417360-9B90-4686-B2E9-691548F2983E}"/>
          </ac:picMkLst>
        </pc:picChg>
        <pc:picChg chg="add del">
          <ac:chgData name="Robert French" userId="0af6d1cc-c945-4f1a-a213-3e077e7e8646" providerId="ADAL" clId="{CEE83D89-C274-4A7F-867C-4FEF5439810A}" dt="2023-01-19T19:54:27.732" v="228" actId="22"/>
          <ac:picMkLst>
            <pc:docMk/>
            <pc:sldMk cId="613864612" sldId="333"/>
            <ac:picMk id="6" creationId="{315E8C3A-7122-B0B0-D58A-FDF14D99E4A1}"/>
          </ac:picMkLst>
        </pc:picChg>
      </pc:sldChg>
      <pc:sldChg chg="addSp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777518024" sldId="334"/>
        </pc:sldMkLst>
        <pc:picChg chg="add">
          <ac:chgData name="Robert French" userId="0af6d1cc-c945-4f1a-a213-3e077e7e8646" providerId="ADAL" clId="{CEE83D89-C274-4A7F-867C-4FEF5439810A}" dt="2023-01-19T19:54:29.911" v="229" actId="22"/>
          <ac:picMkLst>
            <pc:docMk/>
            <pc:sldMk cId="777518024" sldId="334"/>
            <ac:picMk id="3" creationId="{5DBE9E2C-D261-9768-BEE9-FB3B73EDAAB2}"/>
          </ac:picMkLst>
        </pc:picChg>
      </pc:sldChg>
      <pc:sldChg chg="addSp modSp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1042385692" sldId="335"/>
        </pc:sldMkLst>
        <pc:picChg chg="add mod">
          <ac:chgData name="Robert French" userId="0af6d1cc-c945-4f1a-a213-3e077e7e8646" providerId="ADAL" clId="{CEE83D89-C274-4A7F-867C-4FEF5439810A}" dt="2023-01-19T19:56:38.418" v="232" actId="1076"/>
          <ac:picMkLst>
            <pc:docMk/>
            <pc:sldMk cId="1042385692" sldId="335"/>
            <ac:picMk id="3" creationId="{62F67A28-C7B2-2AA0-B9E9-D942B3F04D24}"/>
          </ac:picMkLst>
        </pc:picChg>
      </pc:sldChg>
      <pc:sldChg chg="addSp modSp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2005341361" sldId="336"/>
        </pc:sldMkLst>
        <pc:picChg chg="add mod">
          <ac:chgData name="Robert French" userId="0af6d1cc-c945-4f1a-a213-3e077e7e8646" providerId="ADAL" clId="{CEE83D89-C274-4A7F-867C-4FEF5439810A}" dt="2023-01-19T19:59:04.958" v="235" actId="1076"/>
          <ac:picMkLst>
            <pc:docMk/>
            <pc:sldMk cId="2005341361" sldId="336"/>
            <ac:picMk id="3" creationId="{ED6DB8EE-56BA-32BA-E0B3-8C76AF48ADEB}"/>
          </ac:picMkLst>
        </pc:picChg>
      </pc:sldChg>
      <pc:sldChg chg="addSp delSp modSp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1490501222" sldId="337"/>
        </pc:sldMkLst>
        <pc:picChg chg="add del mod">
          <ac:chgData name="Robert French" userId="0af6d1cc-c945-4f1a-a213-3e077e7e8646" providerId="ADAL" clId="{CEE83D89-C274-4A7F-867C-4FEF5439810A}" dt="2023-01-19T20:02:56.285" v="245" actId="478"/>
          <ac:picMkLst>
            <pc:docMk/>
            <pc:sldMk cId="1490501222" sldId="337"/>
            <ac:picMk id="3" creationId="{C3161B82-F82A-862A-ED84-5A753324F094}"/>
          </ac:picMkLst>
        </pc:picChg>
        <pc:picChg chg="add mod">
          <ac:chgData name="Robert French" userId="0af6d1cc-c945-4f1a-a213-3e077e7e8646" providerId="ADAL" clId="{CEE83D89-C274-4A7F-867C-4FEF5439810A}" dt="2023-01-19T20:03:03.353" v="248" actId="1076"/>
          <ac:picMkLst>
            <pc:docMk/>
            <pc:sldMk cId="1490501222" sldId="337"/>
            <ac:picMk id="5" creationId="{BCEE034E-AF78-4954-1A82-177DA51D4B7C}"/>
          </ac:picMkLst>
        </pc:picChg>
      </pc:sldChg>
      <pc:sldChg chg="addSp delSp modSp mod">
        <pc:chgData name="Robert French" userId="0af6d1cc-c945-4f1a-a213-3e077e7e8646" providerId="ADAL" clId="{CEE83D89-C274-4A7F-867C-4FEF5439810A}" dt="2023-01-21T17:34:03.243" v="285" actId="1076"/>
        <pc:sldMkLst>
          <pc:docMk/>
          <pc:sldMk cId="2828805555" sldId="338"/>
        </pc:sldMkLst>
        <pc:picChg chg="add del mod">
          <ac:chgData name="Robert French" userId="0af6d1cc-c945-4f1a-a213-3e077e7e8646" providerId="ADAL" clId="{CEE83D89-C274-4A7F-867C-4FEF5439810A}" dt="2023-01-21T17:25:43.247" v="282" actId="478"/>
          <ac:picMkLst>
            <pc:docMk/>
            <pc:sldMk cId="2828805555" sldId="338"/>
            <ac:picMk id="3" creationId="{5EF20FA3-918B-0A34-C379-0F079E32373C}"/>
          </ac:picMkLst>
        </pc:picChg>
        <pc:picChg chg="add mod">
          <ac:chgData name="Robert French" userId="0af6d1cc-c945-4f1a-a213-3e077e7e8646" providerId="ADAL" clId="{CEE83D89-C274-4A7F-867C-4FEF5439810A}" dt="2023-01-21T17:34:03.243" v="285" actId="1076"/>
          <ac:picMkLst>
            <pc:docMk/>
            <pc:sldMk cId="2828805555" sldId="338"/>
            <ac:picMk id="5" creationId="{27CE1603-AB23-B384-00AF-25A3DB1CC87A}"/>
          </ac:picMkLst>
        </pc:picChg>
      </pc:sldChg>
      <pc:sldChg chg="addSp mod">
        <pc:chgData name="Robert French" userId="0af6d1cc-c945-4f1a-a213-3e077e7e8646" providerId="ADAL" clId="{CEE83D89-C274-4A7F-867C-4FEF5439810A}" dt="2023-01-21T17:43:53.947" v="286" actId="22"/>
        <pc:sldMkLst>
          <pc:docMk/>
          <pc:sldMk cId="3207995923" sldId="339"/>
        </pc:sldMkLst>
        <pc:picChg chg="add">
          <ac:chgData name="Robert French" userId="0af6d1cc-c945-4f1a-a213-3e077e7e8646" providerId="ADAL" clId="{CEE83D89-C274-4A7F-867C-4FEF5439810A}" dt="2023-01-21T17:43:53.947" v="286" actId="22"/>
          <ac:picMkLst>
            <pc:docMk/>
            <pc:sldMk cId="3207995923" sldId="339"/>
            <ac:picMk id="3" creationId="{183BCA2B-5550-9975-1266-D79B82445EAE}"/>
          </ac:picMkLst>
        </pc:picChg>
      </pc:sldChg>
      <pc:sldChg chg="addSp delSp mod">
        <pc:chgData name="Robert French" userId="0af6d1cc-c945-4f1a-a213-3e077e7e8646" providerId="ADAL" clId="{CEE83D89-C274-4A7F-867C-4FEF5439810A}" dt="2023-01-21T17:44:12.791" v="289" actId="22"/>
        <pc:sldMkLst>
          <pc:docMk/>
          <pc:sldMk cId="42732852" sldId="340"/>
        </pc:sldMkLst>
        <pc:picChg chg="add del">
          <ac:chgData name="Robert French" userId="0af6d1cc-c945-4f1a-a213-3e077e7e8646" providerId="ADAL" clId="{CEE83D89-C274-4A7F-867C-4FEF5439810A}" dt="2023-01-21T17:44:12.280" v="288" actId="478"/>
          <ac:picMkLst>
            <pc:docMk/>
            <pc:sldMk cId="42732852" sldId="340"/>
            <ac:picMk id="3" creationId="{B7B5D5CF-FE3E-AF6F-F27D-8678D6CD72DF}"/>
          </ac:picMkLst>
        </pc:picChg>
        <pc:picChg chg="add">
          <ac:chgData name="Robert French" userId="0af6d1cc-c945-4f1a-a213-3e077e7e8646" providerId="ADAL" clId="{CEE83D89-C274-4A7F-867C-4FEF5439810A}" dt="2023-01-21T17:44:12.791" v="289" actId="22"/>
          <ac:picMkLst>
            <pc:docMk/>
            <pc:sldMk cId="42732852" sldId="340"/>
            <ac:picMk id="5" creationId="{8B126298-987C-1971-84EE-572DEB0F3794}"/>
          </ac:picMkLst>
        </pc:picChg>
      </pc:sldChg>
      <pc:sldChg chg="addSp delSp modSp mod">
        <pc:chgData name="Robert French" userId="0af6d1cc-c945-4f1a-a213-3e077e7e8646" providerId="ADAL" clId="{CEE83D89-C274-4A7F-867C-4FEF5439810A}" dt="2023-01-22T13:12:07.289" v="548" actId="14100"/>
        <pc:sldMkLst>
          <pc:docMk/>
          <pc:sldMk cId="1755218440" sldId="341"/>
        </pc:sldMkLst>
        <pc:picChg chg="add del mod">
          <ac:chgData name="Robert French" userId="0af6d1cc-c945-4f1a-a213-3e077e7e8646" providerId="ADAL" clId="{CEE83D89-C274-4A7F-867C-4FEF5439810A}" dt="2023-01-22T13:12:00.432" v="546" actId="478"/>
          <ac:picMkLst>
            <pc:docMk/>
            <pc:sldMk cId="1755218440" sldId="341"/>
            <ac:picMk id="3" creationId="{FC57C8F8-757E-D56E-6C2A-E1EF23B34BDC}"/>
          </ac:picMkLst>
        </pc:picChg>
        <pc:picChg chg="add mod">
          <ac:chgData name="Robert French" userId="0af6d1cc-c945-4f1a-a213-3e077e7e8646" providerId="ADAL" clId="{CEE83D89-C274-4A7F-867C-4FEF5439810A}" dt="2023-01-22T13:12:07.289" v="548" actId="14100"/>
          <ac:picMkLst>
            <pc:docMk/>
            <pc:sldMk cId="1755218440" sldId="341"/>
            <ac:picMk id="5" creationId="{33EF6766-2D7A-1D35-F719-9C96C4FAFC07}"/>
          </ac:picMkLst>
        </pc:picChg>
      </pc:sldChg>
      <pc:sldChg chg="addSp modSp mod">
        <pc:chgData name="Robert French" userId="0af6d1cc-c945-4f1a-a213-3e077e7e8646" providerId="ADAL" clId="{CEE83D89-C274-4A7F-867C-4FEF5439810A}" dt="2023-01-21T17:52:14.912" v="295" actId="1076"/>
        <pc:sldMkLst>
          <pc:docMk/>
          <pc:sldMk cId="3686631318" sldId="342"/>
        </pc:sldMkLst>
        <pc:picChg chg="add mod">
          <ac:chgData name="Robert French" userId="0af6d1cc-c945-4f1a-a213-3e077e7e8646" providerId="ADAL" clId="{CEE83D89-C274-4A7F-867C-4FEF5439810A}" dt="2023-01-21T17:52:14.912" v="295" actId="1076"/>
          <ac:picMkLst>
            <pc:docMk/>
            <pc:sldMk cId="3686631318" sldId="342"/>
            <ac:picMk id="3" creationId="{26ED78DC-6342-F660-CAD0-DD5B10B2BB54}"/>
          </ac:picMkLst>
        </pc:picChg>
      </pc:sldChg>
      <pc:sldChg chg="addSp modSp mod">
        <pc:chgData name="Robert French" userId="0af6d1cc-c945-4f1a-a213-3e077e7e8646" providerId="ADAL" clId="{CEE83D89-C274-4A7F-867C-4FEF5439810A}" dt="2023-01-21T17:54:41.258" v="298" actId="1076"/>
        <pc:sldMkLst>
          <pc:docMk/>
          <pc:sldMk cId="3586438877" sldId="343"/>
        </pc:sldMkLst>
        <pc:picChg chg="add mod">
          <ac:chgData name="Robert French" userId="0af6d1cc-c945-4f1a-a213-3e077e7e8646" providerId="ADAL" clId="{CEE83D89-C274-4A7F-867C-4FEF5439810A}" dt="2023-01-21T17:54:41.258" v="298" actId="1076"/>
          <ac:picMkLst>
            <pc:docMk/>
            <pc:sldMk cId="3586438877" sldId="343"/>
            <ac:picMk id="3" creationId="{CF49934F-D275-9FCD-6DCC-E149BE5F8876}"/>
          </ac:picMkLst>
        </pc:picChg>
      </pc:sldChg>
      <pc:sldChg chg="addSp delSp modSp mod">
        <pc:chgData name="Robert French" userId="0af6d1cc-c945-4f1a-a213-3e077e7e8646" providerId="ADAL" clId="{CEE83D89-C274-4A7F-867C-4FEF5439810A}" dt="2023-01-21T17:58:05.429" v="305" actId="1076"/>
        <pc:sldMkLst>
          <pc:docMk/>
          <pc:sldMk cId="4288233443" sldId="344"/>
        </pc:sldMkLst>
        <pc:picChg chg="add del mod">
          <ac:chgData name="Robert French" userId="0af6d1cc-c945-4f1a-a213-3e077e7e8646" providerId="ADAL" clId="{CEE83D89-C274-4A7F-867C-4FEF5439810A}" dt="2023-01-21T17:57:52.320" v="302" actId="478"/>
          <ac:picMkLst>
            <pc:docMk/>
            <pc:sldMk cId="4288233443" sldId="344"/>
            <ac:picMk id="3" creationId="{ACC7486A-D001-D1AE-80CC-42194C89A16A}"/>
          </ac:picMkLst>
        </pc:picChg>
        <pc:picChg chg="add mod">
          <ac:chgData name="Robert French" userId="0af6d1cc-c945-4f1a-a213-3e077e7e8646" providerId="ADAL" clId="{CEE83D89-C274-4A7F-867C-4FEF5439810A}" dt="2023-01-21T17:58:05.429" v="305" actId="1076"/>
          <ac:picMkLst>
            <pc:docMk/>
            <pc:sldMk cId="4288233443" sldId="344"/>
            <ac:picMk id="5" creationId="{CA34D417-BCD9-E76E-EE6D-9972946D1F7F}"/>
          </ac:picMkLst>
        </pc:picChg>
      </pc:sldChg>
      <pc:sldChg chg="addSp delSp modSp mod">
        <pc:chgData name="Robert French" userId="0af6d1cc-c945-4f1a-a213-3e077e7e8646" providerId="ADAL" clId="{CEE83D89-C274-4A7F-867C-4FEF5439810A}" dt="2023-01-22T13:12:43.930" v="552" actId="1076"/>
        <pc:sldMkLst>
          <pc:docMk/>
          <pc:sldMk cId="2124724727" sldId="345"/>
        </pc:sldMkLst>
        <pc:picChg chg="add del mod">
          <ac:chgData name="Robert French" userId="0af6d1cc-c945-4f1a-a213-3e077e7e8646" providerId="ADAL" clId="{CEE83D89-C274-4A7F-867C-4FEF5439810A}" dt="2023-01-22T13:12:28.075" v="549" actId="478"/>
          <ac:picMkLst>
            <pc:docMk/>
            <pc:sldMk cId="2124724727" sldId="345"/>
            <ac:picMk id="3" creationId="{016EF6C4-C54E-971D-E421-32BED04CE91F}"/>
          </ac:picMkLst>
        </pc:picChg>
        <pc:picChg chg="add mod">
          <ac:chgData name="Robert French" userId="0af6d1cc-c945-4f1a-a213-3e077e7e8646" providerId="ADAL" clId="{CEE83D89-C274-4A7F-867C-4FEF5439810A}" dt="2023-01-22T13:12:43.930" v="552" actId="1076"/>
          <ac:picMkLst>
            <pc:docMk/>
            <pc:sldMk cId="2124724727" sldId="345"/>
            <ac:picMk id="5" creationId="{290AEAD0-1B34-FD8A-E26B-9FD74FAC2340}"/>
          </ac:picMkLst>
        </pc:picChg>
      </pc:sldChg>
      <pc:sldChg chg="addSp modSp mod">
        <pc:chgData name="Robert French" userId="0af6d1cc-c945-4f1a-a213-3e077e7e8646" providerId="ADAL" clId="{CEE83D89-C274-4A7F-867C-4FEF5439810A}" dt="2023-01-22T16:55:30.970" v="1277" actId="1076"/>
        <pc:sldMkLst>
          <pc:docMk/>
          <pc:sldMk cId="1159059744" sldId="346"/>
        </pc:sldMkLst>
        <pc:spChg chg="add mod">
          <ac:chgData name="Robert French" userId="0af6d1cc-c945-4f1a-a213-3e077e7e8646" providerId="ADAL" clId="{CEE83D89-C274-4A7F-867C-4FEF5439810A}" dt="2023-01-22T16:55:30.970" v="1277" actId="1076"/>
          <ac:spMkLst>
            <pc:docMk/>
            <pc:sldMk cId="1159059744" sldId="346"/>
            <ac:spMk id="2" creationId="{A8673682-9B26-ED8D-4E56-4E14C6AEDBAE}"/>
          </ac:spMkLst>
        </pc:spChg>
      </pc:sldChg>
      <pc:sldChg chg="addSp delSp modSp mod ord">
        <pc:chgData name="Robert French" userId="0af6d1cc-c945-4f1a-a213-3e077e7e8646" providerId="ADAL" clId="{CEE83D89-C274-4A7F-867C-4FEF5439810A}" dt="2023-01-22T14:55:50.875" v="753" actId="1076"/>
        <pc:sldMkLst>
          <pc:docMk/>
          <pc:sldMk cId="2350370426" sldId="347"/>
        </pc:sldMkLst>
        <pc:spChg chg="add mod">
          <ac:chgData name="Robert French" userId="0af6d1cc-c945-4f1a-a213-3e077e7e8646" providerId="ADAL" clId="{CEE83D89-C274-4A7F-867C-4FEF5439810A}" dt="2023-01-22T14:54:29.482" v="747" actId="1076"/>
          <ac:spMkLst>
            <pc:docMk/>
            <pc:sldMk cId="2350370426" sldId="347"/>
            <ac:spMk id="4" creationId="{3BF17265-C188-2991-0521-4334B8CB37F6}"/>
          </ac:spMkLst>
        </pc:spChg>
        <pc:spChg chg="add del mod">
          <ac:chgData name="Robert French" userId="0af6d1cc-c945-4f1a-a213-3e077e7e8646" providerId="ADAL" clId="{CEE83D89-C274-4A7F-867C-4FEF5439810A}" dt="2023-01-22T14:55:36.602" v="750"/>
          <ac:spMkLst>
            <pc:docMk/>
            <pc:sldMk cId="2350370426" sldId="347"/>
            <ac:spMk id="5" creationId="{40409057-2D81-9AD3-43DC-0266735FB19F}"/>
          </ac:spMkLst>
        </pc:spChg>
        <pc:picChg chg="add del mod">
          <ac:chgData name="Robert French" userId="0af6d1cc-c945-4f1a-a213-3e077e7e8646" providerId="ADAL" clId="{CEE83D89-C274-4A7F-867C-4FEF5439810A}" dt="2023-01-22T14:55:30.607" v="748" actId="478"/>
          <ac:picMkLst>
            <pc:docMk/>
            <pc:sldMk cId="2350370426" sldId="347"/>
            <ac:picMk id="3" creationId="{0E8FE276-EBBC-2B9D-A1F6-977C144C5068}"/>
          </ac:picMkLst>
        </pc:picChg>
        <pc:picChg chg="add mod">
          <ac:chgData name="Robert French" userId="0af6d1cc-c945-4f1a-a213-3e077e7e8646" providerId="ADAL" clId="{CEE83D89-C274-4A7F-867C-4FEF5439810A}" dt="2023-01-22T14:55:50.875" v="753" actId="1076"/>
          <ac:picMkLst>
            <pc:docMk/>
            <pc:sldMk cId="2350370426" sldId="347"/>
            <ac:picMk id="7" creationId="{E326FA4C-FB50-8AD3-D9BE-2DF32157FA6A}"/>
          </ac:picMkLst>
        </pc:picChg>
      </pc:sldChg>
      <pc:sldChg chg="addSp modSp mod ord">
        <pc:chgData name="Robert French" userId="0af6d1cc-c945-4f1a-a213-3e077e7e8646" providerId="ADAL" clId="{CEE83D89-C274-4A7F-867C-4FEF5439810A}" dt="2023-01-22T14:58:11.421" v="758" actId="1076"/>
        <pc:sldMkLst>
          <pc:docMk/>
          <pc:sldMk cId="810618721" sldId="348"/>
        </pc:sldMkLst>
        <pc:picChg chg="add mod">
          <ac:chgData name="Robert French" userId="0af6d1cc-c945-4f1a-a213-3e077e7e8646" providerId="ADAL" clId="{CEE83D89-C274-4A7F-867C-4FEF5439810A}" dt="2023-01-22T14:58:11.421" v="758" actId="1076"/>
          <ac:picMkLst>
            <pc:docMk/>
            <pc:sldMk cId="810618721" sldId="348"/>
            <ac:picMk id="3" creationId="{585C361B-E867-1766-1730-AAFED240DDAF}"/>
          </ac:picMkLst>
        </pc:picChg>
      </pc:sldChg>
      <pc:sldChg chg="addSp modSp mod ord">
        <pc:chgData name="Robert French" userId="0af6d1cc-c945-4f1a-a213-3e077e7e8646" providerId="ADAL" clId="{CEE83D89-C274-4A7F-867C-4FEF5439810A}" dt="2023-01-22T15:19:34.219" v="1115" actId="115"/>
        <pc:sldMkLst>
          <pc:docMk/>
          <pc:sldMk cId="2969460377" sldId="349"/>
        </pc:sldMkLst>
        <pc:spChg chg="add mod">
          <ac:chgData name="Robert French" userId="0af6d1cc-c945-4f1a-a213-3e077e7e8646" providerId="ADAL" clId="{CEE83D89-C274-4A7F-867C-4FEF5439810A}" dt="2023-01-22T15:03:03.904" v="995" actId="1076"/>
          <ac:spMkLst>
            <pc:docMk/>
            <pc:sldMk cId="2969460377" sldId="349"/>
            <ac:spMk id="2" creationId="{70F6A916-7BCB-FE5F-0EB5-74959D29C0F2}"/>
          </ac:spMkLst>
        </pc:spChg>
        <pc:spChg chg="add mod">
          <ac:chgData name="Robert French" userId="0af6d1cc-c945-4f1a-a213-3e077e7e8646" providerId="ADAL" clId="{CEE83D89-C274-4A7F-867C-4FEF5439810A}" dt="2023-01-22T15:19:34.219" v="1115" actId="115"/>
          <ac:spMkLst>
            <pc:docMk/>
            <pc:sldMk cId="2969460377" sldId="349"/>
            <ac:spMk id="3" creationId="{3DB1FFA8-2766-67E7-835D-4708B0EA1854}"/>
          </ac:spMkLst>
        </pc:spChg>
      </pc:sldChg>
      <pc:sldChg chg="addSp delSp modSp mod ord">
        <pc:chgData name="Robert French" userId="0af6d1cc-c945-4f1a-a213-3e077e7e8646" providerId="ADAL" clId="{CEE83D89-C274-4A7F-867C-4FEF5439810A}" dt="2023-01-22T19:42:48.946" v="1382" actId="14100"/>
        <pc:sldMkLst>
          <pc:docMk/>
          <pc:sldMk cId="1360624754" sldId="350"/>
        </pc:sldMkLst>
        <pc:picChg chg="add del mod">
          <ac:chgData name="Robert French" userId="0af6d1cc-c945-4f1a-a213-3e077e7e8646" providerId="ADAL" clId="{CEE83D89-C274-4A7F-867C-4FEF5439810A}" dt="2023-01-22T19:42:39.980" v="1379" actId="478"/>
          <ac:picMkLst>
            <pc:docMk/>
            <pc:sldMk cId="1360624754" sldId="350"/>
            <ac:picMk id="3" creationId="{EEA71567-6B0D-D625-C713-875498BB7708}"/>
          </ac:picMkLst>
        </pc:picChg>
        <pc:picChg chg="add mod">
          <ac:chgData name="Robert French" userId="0af6d1cc-c945-4f1a-a213-3e077e7e8646" providerId="ADAL" clId="{CEE83D89-C274-4A7F-867C-4FEF5439810A}" dt="2023-01-22T19:42:48.946" v="1382" actId="14100"/>
          <ac:picMkLst>
            <pc:docMk/>
            <pc:sldMk cId="1360624754" sldId="350"/>
            <ac:picMk id="5" creationId="{E6850450-55B4-A495-F747-648DFAD6D7D0}"/>
          </ac:picMkLst>
        </pc:picChg>
      </pc:sldChg>
      <pc:sldChg chg="add ord">
        <pc:chgData name="Robert French" userId="0af6d1cc-c945-4f1a-a213-3e077e7e8646" providerId="ADAL" clId="{CEE83D89-C274-4A7F-867C-4FEF5439810A}" dt="2023-01-22T14:06:18.017" v="554"/>
        <pc:sldMkLst>
          <pc:docMk/>
          <pc:sldMk cId="1325977093" sldId="351"/>
        </pc:sldMkLst>
      </pc:sldChg>
      <pc:sldChg chg="addSp delSp modSp new mod modNotesTx">
        <pc:chgData name="Robert French" userId="0af6d1cc-c945-4f1a-a213-3e077e7e8646" providerId="ADAL" clId="{CEE83D89-C274-4A7F-867C-4FEF5439810A}" dt="2023-01-22T13:11:08.547" v="545" actId="1076"/>
        <pc:sldMkLst>
          <pc:docMk/>
          <pc:sldMk cId="2409604966" sldId="352"/>
        </pc:sldMkLst>
        <pc:spChg chg="del">
          <ac:chgData name="Robert French" userId="0af6d1cc-c945-4f1a-a213-3e077e7e8646" providerId="ADAL" clId="{CEE83D89-C274-4A7F-867C-4FEF5439810A}" dt="2023-01-22T12:37:02.773" v="311" actId="478"/>
          <ac:spMkLst>
            <pc:docMk/>
            <pc:sldMk cId="2409604966" sldId="352"/>
            <ac:spMk id="2" creationId="{BEBEBC89-B758-150B-FBDA-35D143DDA84B}"/>
          </ac:spMkLst>
        </pc:spChg>
        <pc:spChg chg="del">
          <ac:chgData name="Robert French" userId="0af6d1cc-c945-4f1a-a213-3e077e7e8646" providerId="ADAL" clId="{CEE83D89-C274-4A7F-867C-4FEF5439810A}" dt="2023-01-22T12:37:04.461" v="312" actId="478"/>
          <ac:spMkLst>
            <pc:docMk/>
            <pc:sldMk cId="2409604966" sldId="352"/>
            <ac:spMk id="3" creationId="{CA609F06-EBF1-3E71-E0BB-85B83B0D5E54}"/>
          </ac:spMkLst>
        </pc:spChg>
        <pc:spChg chg="add mod">
          <ac:chgData name="Robert French" userId="0af6d1cc-c945-4f1a-a213-3e077e7e8646" providerId="ADAL" clId="{CEE83D89-C274-4A7F-867C-4FEF5439810A}" dt="2023-01-22T13:11:08.547" v="545" actId="1076"/>
          <ac:spMkLst>
            <pc:docMk/>
            <pc:sldMk cId="2409604966" sldId="352"/>
            <ac:spMk id="4" creationId="{BC80D058-15E6-8F95-45ED-E58B4E59E7A8}"/>
          </ac:spMkLst>
        </pc:spChg>
      </pc:sldChg>
      <pc:sldChg chg="addSp add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3913464579" sldId="352"/>
        </pc:sldMkLst>
        <pc:picChg chg="add">
          <ac:chgData name="Robert French" userId="0af6d1cc-c945-4f1a-a213-3e077e7e8646" providerId="ADAL" clId="{CEE83D89-C274-4A7F-867C-4FEF5439810A}" dt="2023-01-19T20:10:59.141" v="249" actId="22"/>
          <ac:picMkLst>
            <pc:docMk/>
            <pc:sldMk cId="3913464579" sldId="352"/>
            <ac:picMk id="3" creationId="{39335476-DC4A-25BB-980C-F48A734BDFE2}"/>
          </ac:picMkLst>
        </pc:picChg>
      </pc:sldChg>
      <pc:sldChg chg="addSp modSp add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661791571" sldId="353"/>
        </pc:sldMkLst>
        <pc:picChg chg="add mod">
          <ac:chgData name="Robert French" userId="0af6d1cc-c945-4f1a-a213-3e077e7e8646" providerId="ADAL" clId="{CEE83D89-C274-4A7F-867C-4FEF5439810A}" dt="2023-01-19T20:16:37.729" v="253" actId="1076"/>
          <ac:picMkLst>
            <pc:docMk/>
            <pc:sldMk cId="661791571" sldId="353"/>
            <ac:picMk id="3" creationId="{63B6E4EB-9B42-3272-9C9F-F42A0D3CD05E}"/>
          </ac:picMkLst>
        </pc:picChg>
      </pc:sldChg>
      <pc:sldChg chg="addSp delSp modSp add mod modAnim">
        <pc:chgData name="Robert French" userId="0af6d1cc-c945-4f1a-a213-3e077e7e8646" providerId="ADAL" clId="{CEE83D89-C274-4A7F-867C-4FEF5439810A}" dt="2023-01-22T15:18:08.752" v="1108" actId="14100"/>
        <pc:sldMkLst>
          <pc:docMk/>
          <pc:sldMk cId="3474205594" sldId="353"/>
        </pc:sldMkLst>
        <pc:spChg chg="mod">
          <ac:chgData name="Robert French" userId="0af6d1cc-c945-4f1a-a213-3e077e7e8646" providerId="ADAL" clId="{CEE83D89-C274-4A7F-867C-4FEF5439810A}" dt="2023-01-22T15:15:29.576" v="1080" actId="20577"/>
          <ac:spMkLst>
            <pc:docMk/>
            <pc:sldMk cId="3474205594" sldId="353"/>
            <ac:spMk id="5" creationId="{32782C06-40B1-3656-65FC-867A99F0032E}"/>
          </ac:spMkLst>
        </pc:spChg>
        <pc:spChg chg="mod topLvl">
          <ac:chgData name="Robert French" userId="0af6d1cc-c945-4f1a-a213-3e077e7e8646" providerId="ADAL" clId="{CEE83D89-C274-4A7F-867C-4FEF5439810A}" dt="2023-01-22T15:16:51.743" v="1092" actId="164"/>
          <ac:spMkLst>
            <pc:docMk/>
            <pc:sldMk cId="3474205594" sldId="353"/>
            <ac:spMk id="11" creationId="{E08F6790-69FA-C319-7C28-BE3484920BE3}"/>
          </ac:spMkLst>
        </pc:spChg>
        <pc:spChg chg="mod topLvl">
          <ac:chgData name="Robert French" userId="0af6d1cc-c945-4f1a-a213-3e077e7e8646" providerId="ADAL" clId="{CEE83D89-C274-4A7F-867C-4FEF5439810A}" dt="2023-01-22T15:18:02.301" v="1106" actId="164"/>
          <ac:spMkLst>
            <pc:docMk/>
            <pc:sldMk cId="3474205594" sldId="353"/>
            <ac:spMk id="12" creationId="{74D772B2-D8AA-E4F6-A604-CB32D80D06D6}"/>
          </ac:spMkLst>
        </pc:spChg>
        <pc:spChg chg="mod topLvl">
          <ac:chgData name="Robert French" userId="0af6d1cc-c945-4f1a-a213-3e077e7e8646" providerId="ADAL" clId="{CEE83D89-C274-4A7F-867C-4FEF5439810A}" dt="2023-01-22T15:16:51.743" v="1092" actId="164"/>
          <ac:spMkLst>
            <pc:docMk/>
            <pc:sldMk cId="3474205594" sldId="353"/>
            <ac:spMk id="45" creationId="{CB375A23-F498-2946-2EF4-3DE5A7AA01C1}"/>
          </ac:spMkLst>
        </pc:spChg>
        <pc:spChg chg="mod topLvl">
          <ac:chgData name="Robert French" userId="0af6d1cc-c945-4f1a-a213-3e077e7e8646" providerId="ADAL" clId="{CEE83D89-C274-4A7F-867C-4FEF5439810A}" dt="2023-01-22T15:17:37.256" v="1103" actId="165"/>
          <ac:spMkLst>
            <pc:docMk/>
            <pc:sldMk cId="3474205594" sldId="353"/>
            <ac:spMk id="46" creationId="{FEA13BEB-EACC-3AC7-1FB2-27B802722B00}"/>
          </ac:spMkLst>
        </pc:spChg>
        <pc:grpChg chg="add mod">
          <ac:chgData name="Robert French" userId="0af6d1cc-c945-4f1a-a213-3e077e7e8646" providerId="ADAL" clId="{CEE83D89-C274-4A7F-867C-4FEF5439810A}" dt="2023-01-22T15:17:30.368" v="1102" actId="164"/>
          <ac:grpSpMkLst>
            <pc:docMk/>
            <pc:sldMk cId="3474205594" sldId="353"/>
            <ac:grpSpMk id="6" creationId="{DF9FB8FA-3122-B001-0803-21D493857162}"/>
          </ac:grpSpMkLst>
        </pc:grpChg>
        <pc:grpChg chg="add mod">
          <ac:chgData name="Robert French" userId="0af6d1cc-c945-4f1a-a213-3e077e7e8646" providerId="ADAL" clId="{CEE83D89-C274-4A7F-867C-4FEF5439810A}" dt="2023-01-22T15:17:30.368" v="1102" actId="164"/>
          <ac:grpSpMkLst>
            <pc:docMk/>
            <pc:sldMk cId="3474205594" sldId="353"/>
            <ac:grpSpMk id="21" creationId="{CBF82E74-C5B6-B60C-78B4-E39CD90364CF}"/>
          </ac:grpSpMkLst>
        </pc:grpChg>
        <pc:grpChg chg="add mod">
          <ac:chgData name="Robert French" userId="0af6d1cc-c945-4f1a-a213-3e077e7e8646" providerId="ADAL" clId="{CEE83D89-C274-4A7F-867C-4FEF5439810A}" dt="2023-01-22T15:18:04.282" v="1107" actId="1076"/>
          <ac:grpSpMkLst>
            <pc:docMk/>
            <pc:sldMk cId="3474205594" sldId="353"/>
            <ac:grpSpMk id="23" creationId="{698D06FA-8E41-8EAD-1B71-622384239168}"/>
          </ac:grpSpMkLst>
        </pc:grpChg>
        <pc:grpChg chg="del mod topLvl">
          <ac:chgData name="Robert French" userId="0af6d1cc-c945-4f1a-a213-3e077e7e8646" providerId="ADAL" clId="{CEE83D89-C274-4A7F-867C-4FEF5439810A}" dt="2023-01-22T15:16:29.653" v="1090" actId="165"/>
          <ac:grpSpMkLst>
            <pc:docMk/>
            <pc:sldMk cId="3474205594" sldId="353"/>
            <ac:grpSpMk id="30" creationId="{C94477F2-E138-262F-2DB1-076E43FAAD03}"/>
          </ac:grpSpMkLst>
        </pc:grpChg>
        <pc:grpChg chg="del mod topLvl">
          <ac:chgData name="Robert French" userId="0af6d1cc-c945-4f1a-a213-3e077e7e8646" providerId="ADAL" clId="{CEE83D89-C274-4A7F-867C-4FEF5439810A}" dt="2023-01-22T15:17:43.407" v="1104" actId="165"/>
          <ac:grpSpMkLst>
            <pc:docMk/>
            <pc:sldMk cId="3474205594" sldId="353"/>
            <ac:grpSpMk id="31" creationId="{75F707B8-1F71-51AB-DF48-12A7B68FE036}"/>
          </ac:grpSpMkLst>
        </pc:grpChg>
        <pc:grpChg chg="del">
          <ac:chgData name="Robert French" userId="0af6d1cc-c945-4f1a-a213-3e077e7e8646" providerId="ADAL" clId="{CEE83D89-C274-4A7F-867C-4FEF5439810A}" dt="2023-01-22T15:16:08.773" v="1086" actId="478"/>
          <ac:grpSpMkLst>
            <pc:docMk/>
            <pc:sldMk cId="3474205594" sldId="353"/>
            <ac:grpSpMk id="43" creationId="{91AD6007-7426-5CBE-6BEC-9CA033337D63}"/>
          </ac:grpSpMkLst>
        </pc:grpChg>
        <pc:grpChg chg="del">
          <ac:chgData name="Robert French" userId="0af6d1cc-c945-4f1a-a213-3e077e7e8646" providerId="ADAL" clId="{CEE83D89-C274-4A7F-867C-4FEF5439810A}" dt="2023-01-22T15:16:19.661" v="1087" actId="165"/>
          <ac:grpSpMkLst>
            <pc:docMk/>
            <pc:sldMk cId="3474205594" sldId="353"/>
            <ac:grpSpMk id="47" creationId="{77B6DD9A-9799-F330-8AE8-F2AA6976CC06}"/>
          </ac:grpSpMkLst>
        </pc:grpChg>
        <pc:grpChg chg="del">
          <ac:chgData name="Robert French" userId="0af6d1cc-c945-4f1a-a213-3e077e7e8646" providerId="ADAL" clId="{CEE83D89-C274-4A7F-867C-4FEF5439810A}" dt="2023-01-22T15:17:37.256" v="1103" actId="165"/>
          <ac:grpSpMkLst>
            <pc:docMk/>
            <pc:sldMk cId="3474205594" sldId="353"/>
            <ac:grpSpMk id="48" creationId="{C2EB8E59-5FE0-1612-3BDB-7A86196CEA6D}"/>
          </ac:grpSpMkLst>
        </pc:grpChg>
        <pc:picChg chg="mod topLvl">
          <ac:chgData name="Robert French" userId="0af6d1cc-c945-4f1a-a213-3e077e7e8646" providerId="ADAL" clId="{CEE83D89-C274-4A7F-867C-4FEF5439810A}" dt="2023-01-22T15:16:51.743" v="1092" actId="164"/>
          <ac:picMkLst>
            <pc:docMk/>
            <pc:sldMk cId="3474205594" sldId="353"/>
            <ac:picMk id="14" creationId="{8FE10883-2250-E5CB-29CF-3024D731EAE9}"/>
          </ac:picMkLst>
        </pc:picChg>
        <pc:picChg chg="mod topLvl">
          <ac:chgData name="Robert French" userId="0af6d1cc-c945-4f1a-a213-3e077e7e8646" providerId="ADAL" clId="{CEE83D89-C274-4A7F-867C-4FEF5439810A}" dt="2023-01-22T15:18:02.301" v="1106" actId="164"/>
          <ac:picMkLst>
            <pc:docMk/>
            <pc:sldMk cId="3474205594" sldId="353"/>
            <ac:picMk id="15" creationId="{7FD0B889-A81C-56A7-D52D-2F120EAA01C0}"/>
          </ac:picMkLst>
        </pc:picChg>
        <pc:picChg chg="mod topLvl">
          <ac:chgData name="Robert French" userId="0af6d1cc-c945-4f1a-a213-3e077e7e8646" providerId="ADAL" clId="{CEE83D89-C274-4A7F-867C-4FEF5439810A}" dt="2023-01-22T15:18:02.301" v="1106" actId="164"/>
          <ac:picMkLst>
            <pc:docMk/>
            <pc:sldMk cId="3474205594" sldId="353"/>
            <ac:picMk id="16" creationId="{6A0BEAEB-7867-E610-54F9-728348209D15}"/>
          </ac:picMkLst>
        </pc:picChg>
        <pc:picChg chg="mod topLvl">
          <ac:chgData name="Robert French" userId="0af6d1cc-c945-4f1a-a213-3e077e7e8646" providerId="ADAL" clId="{CEE83D89-C274-4A7F-867C-4FEF5439810A}" dt="2023-01-22T15:16:51.743" v="1092" actId="164"/>
          <ac:picMkLst>
            <pc:docMk/>
            <pc:sldMk cId="3474205594" sldId="353"/>
            <ac:picMk id="17" creationId="{A9C0BFFD-930C-15AD-0A61-8AF406E3D37A}"/>
          </ac:picMkLst>
        </pc:picChg>
        <pc:cxnChg chg="mod topLvl">
          <ac:chgData name="Robert French" userId="0af6d1cc-c945-4f1a-a213-3e077e7e8646" providerId="ADAL" clId="{CEE83D89-C274-4A7F-867C-4FEF5439810A}" dt="2023-01-22T15:17:30.368" v="1102" actId="164"/>
          <ac:cxnSpMkLst>
            <pc:docMk/>
            <pc:sldMk cId="3474205594" sldId="353"/>
            <ac:cxnSpMk id="25" creationId="{5DFF3E0D-EEC1-31AB-7F93-72428B9135F1}"/>
          </ac:cxnSpMkLst>
        </pc:cxnChg>
        <pc:cxnChg chg="mod topLvl">
          <ac:chgData name="Robert French" userId="0af6d1cc-c945-4f1a-a213-3e077e7e8646" providerId="ADAL" clId="{CEE83D89-C274-4A7F-867C-4FEF5439810A}" dt="2023-01-22T15:18:08.752" v="1108" actId="14100"/>
          <ac:cxnSpMkLst>
            <pc:docMk/>
            <pc:sldMk cId="3474205594" sldId="353"/>
            <ac:cxnSpMk id="27" creationId="{87DEDF29-47BE-4B68-F859-5531E72B7A93}"/>
          </ac:cxnSpMkLst>
        </pc:cxnChg>
      </pc:sldChg>
      <pc:sldChg chg="addSp modSp add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2054221686" sldId="354"/>
        </pc:sldMkLst>
        <pc:picChg chg="add mod">
          <ac:chgData name="Robert French" userId="0af6d1cc-c945-4f1a-a213-3e077e7e8646" providerId="ADAL" clId="{CEE83D89-C274-4A7F-867C-4FEF5439810A}" dt="2023-01-19T20:19:04.011" v="256" actId="1076"/>
          <ac:picMkLst>
            <pc:docMk/>
            <pc:sldMk cId="2054221686" sldId="354"/>
            <ac:picMk id="3" creationId="{4C3C3CD9-5A36-D01A-09BD-BCDC62FF9743}"/>
          </ac:picMkLst>
        </pc:picChg>
      </pc:sldChg>
      <pc:sldChg chg="add ord">
        <pc:chgData name="Robert French" userId="0af6d1cc-c945-4f1a-a213-3e077e7e8646" providerId="ADAL" clId="{CEE83D89-C274-4A7F-867C-4FEF5439810A}" dt="2023-01-24T20:51:48.554" v="1447"/>
        <pc:sldMkLst>
          <pc:docMk/>
          <pc:sldMk cId="2880734482" sldId="354"/>
        </pc:sldMkLst>
      </pc:sldChg>
      <pc:sldChg chg="addSp modSp add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292290478" sldId="355"/>
        </pc:sldMkLst>
        <pc:picChg chg="add mod">
          <ac:chgData name="Robert French" userId="0af6d1cc-c945-4f1a-a213-3e077e7e8646" providerId="ADAL" clId="{CEE83D89-C274-4A7F-867C-4FEF5439810A}" dt="2023-01-19T20:39:02.600" v="259" actId="1076"/>
          <ac:picMkLst>
            <pc:docMk/>
            <pc:sldMk cId="292290478" sldId="355"/>
            <ac:picMk id="3" creationId="{6C0ED516-898F-F764-001D-4A12A681E493}"/>
          </ac:picMkLst>
        </pc:picChg>
      </pc:sldChg>
      <pc:sldChg chg="add ord">
        <pc:chgData name="Robert French" userId="0af6d1cc-c945-4f1a-a213-3e077e7e8646" providerId="ADAL" clId="{CEE83D89-C274-4A7F-867C-4FEF5439810A}" dt="2023-01-24T20:51:48.554" v="1447"/>
        <pc:sldMkLst>
          <pc:docMk/>
          <pc:sldMk cId="2071598028" sldId="355"/>
        </pc:sldMkLst>
      </pc:sldChg>
      <pc:sldChg chg="add ord">
        <pc:chgData name="Robert French" userId="0af6d1cc-c945-4f1a-a213-3e077e7e8646" providerId="ADAL" clId="{CEE83D89-C274-4A7F-867C-4FEF5439810A}" dt="2023-01-24T20:51:48.554" v="1447"/>
        <pc:sldMkLst>
          <pc:docMk/>
          <pc:sldMk cId="60293109" sldId="356"/>
        </pc:sldMkLst>
      </pc:sldChg>
      <pc:sldChg chg="addSp modSp add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3368103034" sldId="356"/>
        </pc:sldMkLst>
        <pc:picChg chg="add mod">
          <ac:chgData name="Robert French" userId="0af6d1cc-c945-4f1a-a213-3e077e7e8646" providerId="ADAL" clId="{CEE83D89-C274-4A7F-867C-4FEF5439810A}" dt="2023-01-19T20:40:15.490" v="262" actId="1076"/>
          <ac:picMkLst>
            <pc:docMk/>
            <pc:sldMk cId="3368103034" sldId="356"/>
            <ac:picMk id="3" creationId="{9D02C7C9-2194-BF70-055B-47ED6BE625F0}"/>
          </ac:picMkLst>
        </pc:picChg>
      </pc:sldChg>
      <pc:sldChg chg="addSp modSp add del mod">
        <pc:chgData name="Robert French" userId="0af6d1cc-c945-4f1a-a213-3e077e7e8646" providerId="ADAL" clId="{CEE83D89-C274-4A7F-867C-4FEF5439810A}" dt="2023-01-21T16:00:11.157" v="277" actId="47"/>
        <pc:sldMkLst>
          <pc:docMk/>
          <pc:sldMk cId="376938467" sldId="357"/>
        </pc:sldMkLst>
        <pc:picChg chg="add mod">
          <ac:chgData name="Robert French" userId="0af6d1cc-c945-4f1a-a213-3e077e7e8646" providerId="ADAL" clId="{CEE83D89-C274-4A7F-867C-4FEF5439810A}" dt="2023-01-19T20:43:46.134" v="265" actId="1076"/>
          <ac:picMkLst>
            <pc:docMk/>
            <pc:sldMk cId="376938467" sldId="357"/>
            <ac:picMk id="3" creationId="{A715C17B-78B9-D6AF-199F-C2E9E5336024}"/>
          </ac:picMkLst>
        </pc:picChg>
      </pc:sldChg>
      <pc:sldChg chg="add ord">
        <pc:chgData name="Robert French" userId="0af6d1cc-c945-4f1a-a213-3e077e7e8646" providerId="ADAL" clId="{CEE83D89-C274-4A7F-867C-4FEF5439810A}" dt="2023-01-24T20:51:48.554" v="1447"/>
        <pc:sldMkLst>
          <pc:docMk/>
          <pc:sldMk cId="2278183647" sldId="357"/>
        </pc:sldMkLst>
      </pc:sldChg>
      <pc:sldChg chg="addSp add del mod ord">
        <pc:chgData name="Robert French" userId="0af6d1cc-c945-4f1a-a213-3e077e7e8646" providerId="ADAL" clId="{CEE83D89-C274-4A7F-867C-4FEF5439810A}" dt="2023-01-21T16:00:11.157" v="277" actId="47"/>
        <pc:sldMkLst>
          <pc:docMk/>
          <pc:sldMk cId="1602773616" sldId="358"/>
        </pc:sldMkLst>
        <pc:picChg chg="add">
          <ac:chgData name="Robert French" userId="0af6d1cc-c945-4f1a-a213-3e077e7e8646" providerId="ADAL" clId="{CEE83D89-C274-4A7F-867C-4FEF5439810A}" dt="2023-01-19T20:46:44.647" v="269" actId="22"/>
          <ac:picMkLst>
            <pc:docMk/>
            <pc:sldMk cId="1602773616" sldId="358"/>
            <ac:picMk id="3" creationId="{8A669C8A-662D-5C7D-DB31-62FF04C4EC53}"/>
          </ac:picMkLst>
        </pc:picChg>
      </pc:sldChg>
      <pc:sldChg chg="add">
        <pc:chgData name="Robert French" userId="0af6d1cc-c945-4f1a-a213-3e077e7e8646" providerId="ADAL" clId="{CEE83D89-C274-4A7F-867C-4FEF5439810A}" dt="2023-01-22T15:19:54.922" v="1120" actId="2890"/>
        <pc:sldMkLst>
          <pc:docMk/>
          <pc:sldMk cId="4289019806" sldId="358"/>
        </pc:sldMkLst>
      </pc:sldChg>
      <pc:sldChg chg="add del ord modAnim">
        <pc:chgData name="Robert French" userId="0af6d1cc-c945-4f1a-a213-3e077e7e8646" providerId="ADAL" clId="{CEE83D89-C274-4A7F-867C-4FEF5439810A}" dt="2023-01-21T16:00:15.590" v="278" actId="47"/>
        <pc:sldMkLst>
          <pc:docMk/>
          <pc:sldMk cId="322355589" sldId="359"/>
        </pc:sldMkLst>
      </pc:sldChg>
      <pc:sldChg chg="add">
        <pc:chgData name="Robert French" userId="0af6d1cc-c945-4f1a-a213-3e077e7e8646" providerId="ADAL" clId="{CEE83D89-C274-4A7F-867C-4FEF5439810A}" dt="2023-01-22T15:19:55.216" v="1121" actId="2890"/>
        <pc:sldMkLst>
          <pc:docMk/>
          <pc:sldMk cId="3516511129" sldId="359"/>
        </pc:sldMkLst>
      </pc:sldChg>
      <pc:sldChg chg="add">
        <pc:chgData name="Robert French" userId="0af6d1cc-c945-4f1a-a213-3e077e7e8646" providerId="ADAL" clId="{CEE83D89-C274-4A7F-867C-4FEF5439810A}" dt="2023-01-22T15:19:55.538" v="1122" actId="2890"/>
        <pc:sldMkLst>
          <pc:docMk/>
          <pc:sldMk cId="2972195012" sldId="360"/>
        </pc:sldMkLst>
      </pc:sldChg>
      <pc:sldChg chg="add">
        <pc:chgData name="Robert French" userId="0af6d1cc-c945-4f1a-a213-3e077e7e8646" providerId="ADAL" clId="{CEE83D89-C274-4A7F-867C-4FEF5439810A}" dt="2023-01-22T15:19:55.904" v="1123" actId="2890"/>
        <pc:sldMkLst>
          <pc:docMk/>
          <pc:sldMk cId="609129746" sldId="361"/>
        </pc:sldMkLst>
      </pc:sldChg>
      <pc:sldChg chg="add">
        <pc:chgData name="Robert French" userId="0af6d1cc-c945-4f1a-a213-3e077e7e8646" providerId="ADAL" clId="{CEE83D89-C274-4A7F-867C-4FEF5439810A}" dt="2023-01-22T15:19:56.242" v="1124" actId="2890"/>
        <pc:sldMkLst>
          <pc:docMk/>
          <pc:sldMk cId="2827953879" sldId="362"/>
        </pc:sldMkLst>
      </pc:sldChg>
      <pc:sldChg chg="add">
        <pc:chgData name="Robert French" userId="0af6d1cc-c945-4f1a-a213-3e077e7e8646" providerId="ADAL" clId="{CEE83D89-C274-4A7F-867C-4FEF5439810A}" dt="2023-01-22T15:19:56.500" v="1125" actId="2890"/>
        <pc:sldMkLst>
          <pc:docMk/>
          <pc:sldMk cId="2705766285" sldId="363"/>
        </pc:sldMkLst>
      </pc:sldChg>
      <pc:sldChg chg="add">
        <pc:chgData name="Robert French" userId="0af6d1cc-c945-4f1a-a213-3e077e7e8646" providerId="ADAL" clId="{CEE83D89-C274-4A7F-867C-4FEF5439810A}" dt="2023-01-22T15:19:56.814" v="1126" actId="2890"/>
        <pc:sldMkLst>
          <pc:docMk/>
          <pc:sldMk cId="3601744780" sldId="364"/>
        </pc:sldMkLst>
      </pc:sldChg>
      <pc:sldChg chg="add">
        <pc:chgData name="Robert French" userId="0af6d1cc-c945-4f1a-a213-3e077e7e8646" providerId="ADAL" clId="{CEE83D89-C274-4A7F-867C-4FEF5439810A}" dt="2023-01-22T15:19:57.107" v="1127" actId="2890"/>
        <pc:sldMkLst>
          <pc:docMk/>
          <pc:sldMk cId="4228213277" sldId="365"/>
        </pc:sldMkLst>
      </pc:sldChg>
      <pc:sldChg chg="add">
        <pc:chgData name="Robert French" userId="0af6d1cc-c945-4f1a-a213-3e077e7e8646" providerId="ADAL" clId="{CEE83D89-C274-4A7F-867C-4FEF5439810A}" dt="2023-01-22T15:19:57.411" v="1128" actId="2890"/>
        <pc:sldMkLst>
          <pc:docMk/>
          <pc:sldMk cId="1122788026" sldId="366"/>
        </pc:sldMkLst>
      </pc:sldChg>
      <pc:sldChg chg="add">
        <pc:chgData name="Robert French" userId="0af6d1cc-c945-4f1a-a213-3e077e7e8646" providerId="ADAL" clId="{CEE83D89-C274-4A7F-867C-4FEF5439810A}" dt="2023-01-22T15:19:57.674" v="1129" actId="2890"/>
        <pc:sldMkLst>
          <pc:docMk/>
          <pc:sldMk cId="3791737451" sldId="367"/>
        </pc:sldMkLst>
      </pc:sldChg>
      <pc:sldChg chg="add">
        <pc:chgData name="Robert French" userId="0af6d1cc-c945-4f1a-a213-3e077e7e8646" providerId="ADAL" clId="{CEE83D89-C274-4A7F-867C-4FEF5439810A}" dt="2023-01-22T15:19:57.946" v="1130" actId="2890"/>
        <pc:sldMkLst>
          <pc:docMk/>
          <pc:sldMk cId="1293351336" sldId="368"/>
        </pc:sldMkLst>
      </pc:sldChg>
      <pc:sldChg chg="add">
        <pc:chgData name="Robert French" userId="0af6d1cc-c945-4f1a-a213-3e077e7e8646" providerId="ADAL" clId="{CEE83D89-C274-4A7F-867C-4FEF5439810A}" dt="2023-01-22T15:19:58.216" v="1131" actId="2890"/>
        <pc:sldMkLst>
          <pc:docMk/>
          <pc:sldMk cId="3053469898" sldId="369"/>
        </pc:sldMkLst>
      </pc:sldChg>
      <pc:sldChg chg="add">
        <pc:chgData name="Robert French" userId="0af6d1cc-c945-4f1a-a213-3e077e7e8646" providerId="ADAL" clId="{CEE83D89-C274-4A7F-867C-4FEF5439810A}" dt="2023-01-22T15:19:58.525" v="1132" actId="2890"/>
        <pc:sldMkLst>
          <pc:docMk/>
          <pc:sldMk cId="707222908" sldId="370"/>
        </pc:sldMkLst>
      </pc:sldChg>
      <pc:sldChg chg="add">
        <pc:chgData name="Robert French" userId="0af6d1cc-c945-4f1a-a213-3e077e7e8646" providerId="ADAL" clId="{CEE83D89-C274-4A7F-867C-4FEF5439810A}" dt="2023-01-22T15:19:58.787" v="1133" actId="2890"/>
        <pc:sldMkLst>
          <pc:docMk/>
          <pc:sldMk cId="3322686151" sldId="371"/>
        </pc:sldMkLst>
      </pc:sldChg>
      <pc:sldChg chg="add">
        <pc:chgData name="Robert French" userId="0af6d1cc-c945-4f1a-a213-3e077e7e8646" providerId="ADAL" clId="{CEE83D89-C274-4A7F-867C-4FEF5439810A}" dt="2023-01-22T15:19:59.092" v="1134" actId="2890"/>
        <pc:sldMkLst>
          <pc:docMk/>
          <pc:sldMk cId="3581164604" sldId="372"/>
        </pc:sldMkLst>
      </pc:sldChg>
      <pc:sldChg chg="add">
        <pc:chgData name="Robert French" userId="0af6d1cc-c945-4f1a-a213-3e077e7e8646" providerId="ADAL" clId="{CEE83D89-C274-4A7F-867C-4FEF5439810A}" dt="2023-01-22T15:19:59.398" v="1135" actId="2890"/>
        <pc:sldMkLst>
          <pc:docMk/>
          <pc:sldMk cId="2195676533" sldId="373"/>
        </pc:sldMkLst>
      </pc:sldChg>
      <pc:sldChg chg="add">
        <pc:chgData name="Robert French" userId="0af6d1cc-c945-4f1a-a213-3e077e7e8646" providerId="ADAL" clId="{CEE83D89-C274-4A7F-867C-4FEF5439810A}" dt="2023-01-22T15:19:59.677" v="1136" actId="2890"/>
        <pc:sldMkLst>
          <pc:docMk/>
          <pc:sldMk cId="2423903414" sldId="374"/>
        </pc:sldMkLst>
      </pc:sldChg>
      <pc:sldChg chg="add">
        <pc:chgData name="Robert French" userId="0af6d1cc-c945-4f1a-a213-3e077e7e8646" providerId="ADAL" clId="{CEE83D89-C274-4A7F-867C-4FEF5439810A}" dt="2023-01-22T15:19:59.986" v="1137" actId="2890"/>
        <pc:sldMkLst>
          <pc:docMk/>
          <pc:sldMk cId="3021866031" sldId="375"/>
        </pc:sldMkLst>
      </pc:sldChg>
      <pc:sldChg chg="add">
        <pc:chgData name="Robert French" userId="0af6d1cc-c945-4f1a-a213-3e077e7e8646" providerId="ADAL" clId="{CEE83D89-C274-4A7F-867C-4FEF5439810A}" dt="2023-01-22T15:20:00.264" v="1138" actId="2890"/>
        <pc:sldMkLst>
          <pc:docMk/>
          <pc:sldMk cId="2616007707" sldId="376"/>
        </pc:sldMkLst>
      </pc:sldChg>
      <pc:sldChg chg="add">
        <pc:chgData name="Robert French" userId="0af6d1cc-c945-4f1a-a213-3e077e7e8646" providerId="ADAL" clId="{CEE83D89-C274-4A7F-867C-4FEF5439810A}" dt="2023-01-22T15:20:00.485" v="1139" actId="2890"/>
        <pc:sldMkLst>
          <pc:docMk/>
          <pc:sldMk cId="3786148142" sldId="377"/>
        </pc:sldMkLst>
      </pc:sldChg>
      <pc:sldChg chg="addSp delSp modSp add mod">
        <pc:chgData name="Robert French" userId="0af6d1cc-c945-4f1a-a213-3e077e7e8646" providerId="ADAL" clId="{CEE83D89-C274-4A7F-867C-4FEF5439810A}" dt="2023-01-22T19:45:12.984" v="1386" actId="1076"/>
        <pc:sldMkLst>
          <pc:docMk/>
          <pc:sldMk cId="1277305557" sldId="378"/>
        </pc:sldMkLst>
        <pc:picChg chg="add del mod">
          <ac:chgData name="Robert French" userId="0af6d1cc-c945-4f1a-a213-3e077e7e8646" providerId="ADAL" clId="{CEE83D89-C274-4A7F-867C-4FEF5439810A}" dt="2023-01-22T19:45:04.556" v="1383" actId="478"/>
          <ac:picMkLst>
            <pc:docMk/>
            <pc:sldMk cId="1277305557" sldId="378"/>
            <ac:picMk id="3" creationId="{480FD94D-6AF4-5AF4-FA59-A495157CA878}"/>
          </ac:picMkLst>
        </pc:picChg>
        <pc:picChg chg="add mod">
          <ac:chgData name="Robert French" userId="0af6d1cc-c945-4f1a-a213-3e077e7e8646" providerId="ADAL" clId="{CEE83D89-C274-4A7F-867C-4FEF5439810A}" dt="2023-01-22T19:45:12.984" v="1386" actId="1076"/>
          <ac:picMkLst>
            <pc:docMk/>
            <pc:sldMk cId="1277305557" sldId="378"/>
            <ac:picMk id="5" creationId="{32050895-6BA8-EF39-7E4B-B13C62D08AE1}"/>
          </ac:picMkLst>
        </pc:picChg>
      </pc:sldChg>
      <pc:sldChg chg="addSp delSp modSp add mod">
        <pc:chgData name="Robert French" userId="0af6d1cc-c945-4f1a-a213-3e077e7e8646" providerId="ADAL" clId="{CEE83D89-C274-4A7F-867C-4FEF5439810A}" dt="2023-01-22T19:46:04.198" v="1390" actId="1076"/>
        <pc:sldMkLst>
          <pc:docMk/>
          <pc:sldMk cId="3673978270" sldId="379"/>
        </pc:sldMkLst>
        <pc:picChg chg="add del mod">
          <ac:chgData name="Robert French" userId="0af6d1cc-c945-4f1a-a213-3e077e7e8646" providerId="ADAL" clId="{CEE83D89-C274-4A7F-867C-4FEF5439810A}" dt="2023-01-22T19:45:54.369" v="1387" actId="478"/>
          <ac:picMkLst>
            <pc:docMk/>
            <pc:sldMk cId="3673978270" sldId="379"/>
            <ac:picMk id="3" creationId="{453DA8E7-51EC-BD26-9268-421C29D3285A}"/>
          </ac:picMkLst>
        </pc:picChg>
        <pc:picChg chg="add mod">
          <ac:chgData name="Robert French" userId="0af6d1cc-c945-4f1a-a213-3e077e7e8646" providerId="ADAL" clId="{CEE83D89-C274-4A7F-867C-4FEF5439810A}" dt="2023-01-22T19:46:04.198" v="1390" actId="1076"/>
          <ac:picMkLst>
            <pc:docMk/>
            <pc:sldMk cId="3673978270" sldId="379"/>
            <ac:picMk id="5" creationId="{9CD5CA7B-259B-3A78-106C-70F2CC1B8F77}"/>
          </ac:picMkLst>
        </pc:picChg>
      </pc:sldChg>
      <pc:sldChg chg="addSp delSp modSp add mod">
        <pc:chgData name="Robert French" userId="0af6d1cc-c945-4f1a-a213-3e077e7e8646" providerId="ADAL" clId="{CEE83D89-C274-4A7F-867C-4FEF5439810A}" dt="2023-01-22T17:41:41.929" v="1295" actId="1076"/>
        <pc:sldMkLst>
          <pc:docMk/>
          <pc:sldMk cId="2422348381" sldId="380"/>
        </pc:sldMkLst>
        <pc:picChg chg="add del mod">
          <ac:chgData name="Robert French" userId="0af6d1cc-c945-4f1a-a213-3e077e7e8646" providerId="ADAL" clId="{CEE83D89-C274-4A7F-867C-4FEF5439810A}" dt="2023-01-22T17:41:15.291" v="1291" actId="478"/>
          <ac:picMkLst>
            <pc:docMk/>
            <pc:sldMk cId="2422348381" sldId="380"/>
            <ac:picMk id="3" creationId="{1DE1ADB4-1D57-1CED-DE15-33FC50AF55F3}"/>
          </ac:picMkLst>
        </pc:picChg>
        <pc:picChg chg="add del">
          <ac:chgData name="Robert French" userId="0af6d1cc-c945-4f1a-a213-3e077e7e8646" providerId="ADAL" clId="{CEE83D89-C274-4A7F-867C-4FEF5439810A}" dt="2023-01-22T17:41:38.717" v="1293" actId="478"/>
          <ac:picMkLst>
            <pc:docMk/>
            <pc:sldMk cId="2422348381" sldId="380"/>
            <ac:picMk id="5" creationId="{D02FF5AE-2D58-F70B-D67B-DD09DE017234}"/>
          </ac:picMkLst>
        </pc:picChg>
        <pc:picChg chg="add mod">
          <ac:chgData name="Robert French" userId="0af6d1cc-c945-4f1a-a213-3e077e7e8646" providerId="ADAL" clId="{CEE83D89-C274-4A7F-867C-4FEF5439810A}" dt="2023-01-22T17:41:41.929" v="1295" actId="1076"/>
          <ac:picMkLst>
            <pc:docMk/>
            <pc:sldMk cId="2422348381" sldId="380"/>
            <ac:picMk id="7" creationId="{765B3E8A-6065-707A-3B2D-5553BEF5B40F}"/>
          </ac:picMkLst>
        </pc:picChg>
      </pc:sldChg>
      <pc:sldChg chg="addSp delSp modSp add mod">
        <pc:chgData name="Robert French" userId="0af6d1cc-c945-4f1a-a213-3e077e7e8646" providerId="ADAL" clId="{CEE83D89-C274-4A7F-867C-4FEF5439810A}" dt="2023-01-22T19:47:06.999" v="1394" actId="1076"/>
        <pc:sldMkLst>
          <pc:docMk/>
          <pc:sldMk cId="7585995" sldId="381"/>
        </pc:sldMkLst>
        <pc:picChg chg="add del mod">
          <ac:chgData name="Robert French" userId="0af6d1cc-c945-4f1a-a213-3e077e7e8646" providerId="ADAL" clId="{CEE83D89-C274-4A7F-867C-4FEF5439810A}" dt="2023-01-22T19:46:58.688" v="1391" actId="478"/>
          <ac:picMkLst>
            <pc:docMk/>
            <pc:sldMk cId="7585995" sldId="381"/>
            <ac:picMk id="3" creationId="{A7D206D8-F8C9-5964-4215-3546E1E70F30}"/>
          </ac:picMkLst>
        </pc:picChg>
        <pc:picChg chg="add mod">
          <ac:chgData name="Robert French" userId="0af6d1cc-c945-4f1a-a213-3e077e7e8646" providerId="ADAL" clId="{CEE83D89-C274-4A7F-867C-4FEF5439810A}" dt="2023-01-22T19:47:06.999" v="1394" actId="1076"/>
          <ac:picMkLst>
            <pc:docMk/>
            <pc:sldMk cId="7585995" sldId="381"/>
            <ac:picMk id="5" creationId="{5F399E9D-C3CB-016E-3946-56D6D0A2F36F}"/>
          </ac:picMkLst>
        </pc:picChg>
      </pc:sldChg>
      <pc:sldChg chg="addSp delSp modSp add mod">
        <pc:chgData name="Robert French" userId="0af6d1cc-c945-4f1a-a213-3e077e7e8646" providerId="ADAL" clId="{CEE83D89-C274-4A7F-867C-4FEF5439810A}" dt="2023-01-24T20:40:59.616" v="1437" actId="1076"/>
        <pc:sldMkLst>
          <pc:docMk/>
          <pc:sldMk cId="1402148616" sldId="382"/>
        </pc:sldMkLst>
        <pc:picChg chg="add del mod">
          <ac:chgData name="Robert French" userId="0af6d1cc-c945-4f1a-a213-3e077e7e8646" providerId="ADAL" clId="{CEE83D89-C274-4A7F-867C-4FEF5439810A}" dt="2023-01-24T20:40:52.453" v="1434" actId="478"/>
          <ac:picMkLst>
            <pc:docMk/>
            <pc:sldMk cId="1402148616" sldId="382"/>
            <ac:picMk id="3" creationId="{1837DA08-04D5-D17D-5E86-622CE5E3645A}"/>
          </ac:picMkLst>
        </pc:picChg>
        <pc:picChg chg="add mod">
          <ac:chgData name="Robert French" userId="0af6d1cc-c945-4f1a-a213-3e077e7e8646" providerId="ADAL" clId="{CEE83D89-C274-4A7F-867C-4FEF5439810A}" dt="2023-01-24T20:40:59.616" v="1437" actId="1076"/>
          <ac:picMkLst>
            <pc:docMk/>
            <pc:sldMk cId="1402148616" sldId="382"/>
            <ac:picMk id="4" creationId="{EE81C162-74F5-45A7-6071-B8A9036FA83E}"/>
          </ac:picMkLst>
        </pc:picChg>
      </pc:sldChg>
      <pc:sldChg chg="addSp modSp add mod">
        <pc:chgData name="Robert French" userId="0af6d1cc-c945-4f1a-a213-3e077e7e8646" providerId="ADAL" clId="{CEE83D89-C274-4A7F-867C-4FEF5439810A}" dt="2023-01-22T19:02:27.725" v="1311" actId="1076"/>
        <pc:sldMkLst>
          <pc:docMk/>
          <pc:sldMk cId="47586229" sldId="383"/>
        </pc:sldMkLst>
        <pc:picChg chg="add mod">
          <ac:chgData name="Robert French" userId="0af6d1cc-c945-4f1a-a213-3e077e7e8646" providerId="ADAL" clId="{CEE83D89-C274-4A7F-867C-4FEF5439810A}" dt="2023-01-22T19:02:27.725" v="1311" actId="1076"/>
          <ac:picMkLst>
            <pc:docMk/>
            <pc:sldMk cId="47586229" sldId="383"/>
            <ac:picMk id="3" creationId="{C3EEA56F-FFBC-5B4D-4120-07A51FDED632}"/>
          </ac:picMkLst>
        </pc:picChg>
      </pc:sldChg>
      <pc:sldChg chg="addSp modSp add mod">
        <pc:chgData name="Robert French" userId="0af6d1cc-c945-4f1a-a213-3e077e7e8646" providerId="ADAL" clId="{CEE83D89-C274-4A7F-867C-4FEF5439810A}" dt="2023-01-22T19:03:14.170" v="1318" actId="1076"/>
        <pc:sldMkLst>
          <pc:docMk/>
          <pc:sldMk cId="366006752" sldId="384"/>
        </pc:sldMkLst>
        <pc:picChg chg="add mod">
          <ac:chgData name="Robert French" userId="0af6d1cc-c945-4f1a-a213-3e077e7e8646" providerId="ADAL" clId="{CEE83D89-C274-4A7F-867C-4FEF5439810A}" dt="2023-01-22T19:03:14.170" v="1318" actId="1076"/>
          <ac:picMkLst>
            <pc:docMk/>
            <pc:sldMk cId="366006752" sldId="384"/>
            <ac:picMk id="3" creationId="{E41E805A-6C54-F20E-BC21-75857A95E43F}"/>
          </ac:picMkLst>
        </pc:picChg>
      </pc:sldChg>
      <pc:sldChg chg="addSp modSp add mod">
        <pc:chgData name="Robert French" userId="0af6d1cc-c945-4f1a-a213-3e077e7e8646" providerId="ADAL" clId="{CEE83D89-C274-4A7F-867C-4FEF5439810A}" dt="2023-01-22T19:03:53.116" v="1324" actId="1076"/>
        <pc:sldMkLst>
          <pc:docMk/>
          <pc:sldMk cId="807162952" sldId="385"/>
        </pc:sldMkLst>
        <pc:picChg chg="add mod">
          <ac:chgData name="Robert French" userId="0af6d1cc-c945-4f1a-a213-3e077e7e8646" providerId="ADAL" clId="{CEE83D89-C274-4A7F-867C-4FEF5439810A}" dt="2023-01-22T19:03:53.116" v="1324" actId="1076"/>
          <ac:picMkLst>
            <pc:docMk/>
            <pc:sldMk cId="807162952" sldId="385"/>
            <ac:picMk id="3" creationId="{7B63F05C-155C-0DEC-D109-5DD6EF671D14}"/>
          </ac:picMkLst>
        </pc:picChg>
      </pc:sldChg>
      <pc:sldChg chg="addSp modSp add del mod">
        <pc:chgData name="Robert French" userId="0af6d1cc-c945-4f1a-a213-3e077e7e8646" providerId="ADAL" clId="{CEE83D89-C274-4A7F-867C-4FEF5439810A}" dt="2023-02-27T18:31:58.967" v="1619" actId="47"/>
        <pc:sldMkLst>
          <pc:docMk/>
          <pc:sldMk cId="738974197" sldId="386"/>
        </pc:sldMkLst>
        <pc:spChg chg="add mod">
          <ac:chgData name="Robert French" userId="0af6d1cc-c945-4f1a-a213-3e077e7e8646" providerId="ADAL" clId="{CEE83D89-C274-4A7F-867C-4FEF5439810A}" dt="2023-01-22T19:09:27.045" v="1378" actId="1076"/>
          <ac:spMkLst>
            <pc:docMk/>
            <pc:sldMk cId="738974197" sldId="386"/>
            <ac:spMk id="2" creationId="{7142C831-6162-A3F9-8DAD-787393337993}"/>
          </ac:spMkLst>
        </pc:spChg>
      </pc:sldChg>
      <pc:sldChg chg="addSp delSp modSp add mod ord">
        <pc:chgData name="Robert French" userId="0af6d1cc-c945-4f1a-a213-3e077e7e8646" providerId="ADAL" clId="{CEE83D89-C274-4A7F-867C-4FEF5439810A}" dt="2023-01-22T19:56:47.045" v="1403" actId="1076"/>
        <pc:sldMkLst>
          <pc:docMk/>
          <pc:sldMk cId="3671871915" sldId="387"/>
        </pc:sldMkLst>
        <pc:picChg chg="add del mod">
          <ac:chgData name="Robert French" userId="0af6d1cc-c945-4f1a-a213-3e077e7e8646" providerId="ADAL" clId="{CEE83D89-C274-4A7F-867C-4FEF5439810A}" dt="2023-01-22T19:56:36.002" v="1400" actId="478"/>
          <ac:picMkLst>
            <pc:docMk/>
            <pc:sldMk cId="3671871915" sldId="387"/>
            <ac:picMk id="3" creationId="{545DE63C-567C-221D-A880-97B9E5FB6430}"/>
          </ac:picMkLst>
        </pc:picChg>
        <pc:picChg chg="add mod">
          <ac:chgData name="Robert French" userId="0af6d1cc-c945-4f1a-a213-3e077e7e8646" providerId="ADAL" clId="{CEE83D89-C274-4A7F-867C-4FEF5439810A}" dt="2023-01-22T19:56:47.045" v="1403" actId="1076"/>
          <ac:picMkLst>
            <pc:docMk/>
            <pc:sldMk cId="3671871915" sldId="387"/>
            <ac:picMk id="5" creationId="{3F8CC6A8-5598-65B8-2AAF-DBE7D6F4D5AC}"/>
          </ac:picMkLst>
        </pc:picChg>
      </pc:sldChg>
      <pc:sldChg chg="addSp delSp modSp add mod ord">
        <pc:chgData name="Robert French" userId="0af6d1cc-c945-4f1a-a213-3e077e7e8646" providerId="ADAL" clId="{CEE83D89-C274-4A7F-867C-4FEF5439810A}" dt="2023-01-24T20:51:41.953" v="1445" actId="20578"/>
        <pc:sldMkLst>
          <pc:docMk/>
          <pc:sldMk cId="537212681" sldId="388"/>
        </pc:sldMkLst>
        <pc:picChg chg="add del mod">
          <ac:chgData name="Robert French" userId="0af6d1cc-c945-4f1a-a213-3e077e7e8646" providerId="ADAL" clId="{CEE83D89-C274-4A7F-867C-4FEF5439810A}" dt="2023-01-24T20:19:31.266" v="1424" actId="478"/>
          <ac:picMkLst>
            <pc:docMk/>
            <pc:sldMk cId="537212681" sldId="388"/>
            <ac:picMk id="3" creationId="{495246EF-C6DE-FF91-F7DD-BE74085E4D00}"/>
          </ac:picMkLst>
        </pc:picChg>
        <pc:picChg chg="add mod">
          <ac:chgData name="Robert French" userId="0af6d1cc-c945-4f1a-a213-3e077e7e8646" providerId="ADAL" clId="{CEE83D89-C274-4A7F-867C-4FEF5439810A}" dt="2023-01-24T20:19:41.531" v="1427" actId="1076"/>
          <ac:picMkLst>
            <pc:docMk/>
            <pc:sldMk cId="537212681" sldId="388"/>
            <ac:picMk id="4" creationId="{D0096C06-A511-9DBE-0BC1-9EFEE59A6711}"/>
          </ac:picMkLst>
        </pc:picChg>
      </pc:sldChg>
      <pc:sldChg chg="addSp delSp modSp add mod">
        <pc:chgData name="Robert French" userId="0af6d1cc-c945-4f1a-a213-3e077e7e8646" providerId="ADAL" clId="{CEE83D89-C274-4A7F-867C-4FEF5439810A}" dt="2023-01-24T20:21:14.737" v="1433" actId="1076"/>
        <pc:sldMkLst>
          <pc:docMk/>
          <pc:sldMk cId="1622753223" sldId="389"/>
        </pc:sldMkLst>
        <pc:picChg chg="add del mod">
          <ac:chgData name="Robert French" userId="0af6d1cc-c945-4f1a-a213-3e077e7e8646" providerId="ADAL" clId="{CEE83D89-C274-4A7F-867C-4FEF5439810A}" dt="2023-01-24T20:21:02.617" v="1428" actId="478"/>
          <ac:picMkLst>
            <pc:docMk/>
            <pc:sldMk cId="1622753223" sldId="389"/>
            <ac:picMk id="3" creationId="{25E7C32A-9034-009B-5E3A-F25885C11669}"/>
          </ac:picMkLst>
        </pc:picChg>
        <pc:picChg chg="add mod">
          <ac:chgData name="Robert French" userId="0af6d1cc-c945-4f1a-a213-3e077e7e8646" providerId="ADAL" clId="{CEE83D89-C274-4A7F-867C-4FEF5439810A}" dt="2023-01-24T20:21:14.737" v="1433" actId="1076"/>
          <ac:picMkLst>
            <pc:docMk/>
            <pc:sldMk cId="1622753223" sldId="389"/>
            <ac:picMk id="4" creationId="{2D14AB89-2EF0-D859-E6CA-59A8D9B0D2E6}"/>
          </ac:picMkLst>
        </pc:picChg>
      </pc:sldChg>
      <pc:sldChg chg="addSp modSp add mod">
        <pc:chgData name="Robert French" userId="0af6d1cc-c945-4f1a-a213-3e077e7e8646" providerId="ADAL" clId="{CEE83D89-C274-4A7F-867C-4FEF5439810A}" dt="2023-01-22T20:06:49.998" v="1413" actId="1076"/>
        <pc:sldMkLst>
          <pc:docMk/>
          <pc:sldMk cId="3531941294" sldId="390"/>
        </pc:sldMkLst>
        <pc:picChg chg="add mod">
          <ac:chgData name="Robert French" userId="0af6d1cc-c945-4f1a-a213-3e077e7e8646" providerId="ADAL" clId="{CEE83D89-C274-4A7F-867C-4FEF5439810A}" dt="2023-01-22T20:06:49.998" v="1413" actId="1076"/>
          <ac:picMkLst>
            <pc:docMk/>
            <pc:sldMk cId="3531941294" sldId="390"/>
            <ac:picMk id="3" creationId="{7319FBCD-7762-0C38-53C3-5E560CC69A8A}"/>
          </ac:picMkLst>
        </pc:picChg>
      </pc:sldChg>
      <pc:sldChg chg="addSp modSp add mod">
        <pc:chgData name="Robert French" userId="0af6d1cc-c945-4f1a-a213-3e077e7e8646" providerId="ADAL" clId="{CEE83D89-C274-4A7F-867C-4FEF5439810A}" dt="2023-01-22T20:09:16.984" v="1417" actId="1076"/>
        <pc:sldMkLst>
          <pc:docMk/>
          <pc:sldMk cId="3238133568" sldId="391"/>
        </pc:sldMkLst>
        <pc:picChg chg="add mod">
          <ac:chgData name="Robert French" userId="0af6d1cc-c945-4f1a-a213-3e077e7e8646" providerId="ADAL" clId="{CEE83D89-C274-4A7F-867C-4FEF5439810A}" dt="2023-01-22T20:09:16.984" v="1417" actId="1076"/>
          <ac:picMkLst>
            <pc:docMk/>
            <pc:sldMk cId="3238133568" sldId="391"/>
            <ac:picMk id="3" creationId="{113E5A3F-DD6F-70D7-50FE-22C4527202FA}"/>
          </ac:picMkLst>
        </pc:picChg>
      </pc:sldChg>
      <pc:sldChg chg="addSp modSp add mod">
        <pc:chgData name="Robert French" userId="0af6d1cc-c945-4f1a-a213-3e077e7e8646" providerId="ADAL" clId="{CEE83D89-C274-4A7F-867C-4FEF5439810A}" dt="2023-01-22T20:13:11.032" v="1420" actId="1076"/>
        <pc:sldMkLst>
          <pc:docMk/>
          <pc:sldMk cId="1876120740" sldId="392"/>
        </pc:sldMkLst>
        <pc:picChg chg="add mod">
          <ac:chgData name="Robert French" userId="0af6d1cc-c945-4f1a-a213-3e077e7e8646" providerId="ADAL" clId="{CEE83D89-C274-4A7F-867C-4FEF5439810A}" dt="2023-01-22T20:13:11.032" v="1420" actId="1076"/>
          <ac:picMkLst>
            <pc:docMk/>
            <pc:sldMk cId="1876120740" sldId="392"/>
            <ac:picMk id="3" creationId="{FC290B77-16F0-4883-D18F-72630E7E0C75}"/>
          </ac:picMkLst>
        </pc:picChg>
      </pc:sldChg>
      <pc:sldChg chg="delSp add ord delDesignElem">
        <pc:chgData name="Robert French" userId="0af6d1cc-c945-4f1a-a213-3e077e7e8646" providerId="ADAL" clId="{CEE83D89-C274-4A7F-867C-4FEF5439810A}" dt="2023-02-27T18:11:51.635" v="1615"/>
        <pc:sldMkLst>
          <pc:docMk/>
          <pc:sldMk cId="640202383" sldId="393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640202383" sldId="393"/>
            <ac:spMk id="9" creationId="{42A4FC2C-047E-45A5-965D-8E1E3BF09BC6}"/>
          </ac:spMkLst>
        </pc:spChg>
      </pc:sldChg>
      <pc:sldChg chg="delSp new mod">
        <pc:chgData name="Robert French" userId="0af6d1cc-c945-4f1a-a213-3e077e7e8646" providerId="ADAL" clId="{CEE83D89-C274-4A7F-867C-4FEF5439810A}" dt="2023-01-24T21:40:52.743" v="1453" actId="478"/>
        <pc:sldMkLst>
          <pc:docMk/>
          <pc:sldMk cId="1756255982" sldId="394"/>
        </pc:sldMkLst>
        <pc:spChg chg="del">
          <ac:chgData name="Robert French" userId="0af6d1cc-c945-4f1a-a213-3e077e7e8646" providerId="ADAL" clId="{CEE83D89-C274-4A7F-867C-4FEF5439810A}" dt="2023-01-24T21:40:52.743" v="1453" actId="478"/>
          <ac:spMkLst>
            <pc:docMk/>
            <pc:sldMk cId="1756255982" sldId="394"/>
            <ac:spMk id="2" creationId="{04DB8E7A-AE9F-D2B5-50A2-C3D63859618F}"/>
          </ac:spMkLst>
        </pc:spChg>
        <pc:spChg chg="del">
          <ac:chgData name="Robert French" userId="0af6d1cc-c945-4f1a-a213-3e077e7e8646" providerId="ADAL" clId="{CEE83D89-C274-4A7F-867C-4FEF5439810A}" dt="2023-01-24T21:40:50.023" v="1452" actId="478"/>
          <ac:spMkLst>
            <pc:docMk/>
            <pc:sldMk cId="1756255982" sldId="394"/>
            <ac:spMk id="3" creationId="{77FE15A7-E002-258B-C643-780F17C7AEBD}"/>
          </ac:spMkLst>
        </pc:spChg>
      </pc:sldChg>
      <pc:sldChg chg="add">
        <pc:chgData name="Robert French" userId="0af6d1cc-c945-4f1a-a213-3e077e7e8646" providerId="ADAL" clId="{CEE83D89-C274-4A7F-867C-4FEF5439810A}" dt="2023-01-24T21:41:57.336" v="1454" actId="2890"/>
        <pc:sldMkLst>
          <pc:docMk/>
          <pc:sldMk cId="1060936670" sldId="395"/>
        </pc:sldMkLst>
      </pc:sldChg>
      <pc:sldChg chg="add">
        <pc:chgData name="Robert French" userId="0af6d1cc-c945-4f1a-a213-3e077e7e8646" providerId="ADAL" clId="{CEE83D89-C274-4A7F-867C-4FEF5439810A}" dt="2023-01-24T21:41:58.729" v="1455" actId="2890"/>
        <pc:sldMkLst>
          <pc:docMk/>
          <pc:sldMk cId="296505683" sldId="396"/>
        </pc:sldMkLst>
      </pc:sldChg>
      <pc:sldChg chg="add">
        <pc:chgData name="Robert French" userId="0af6d1cc-c945-4f1a-a213-3e077e7e8646" providerId="ADAL" clId="{CEE83D89-C274-4A7F-867C-4FEF5439810A}" dt="2023-01-24T21:44:28.469" v="1456" actId="2890"/>
        <pc:sldMkLst>
          <pc:docMk/>
          <pc:sldMk cId="2816167569" sldId="397"/>
        </pc:sldMkLst>
      </pc:sldChg>
      <pc:sldChg chg="add">
        <pc:chgData name="Robert French" userId="0af6d1cc-c945-4f1a-a213-3e077e7e8646" providerId="ADAL" clId="{CEE83D89-C274-4A7F-867C-4FEF5439810A}" dt="2023-01-24T21:44:29.620" v="1457" actId="2890"/>
        <pc:sldMkLst>
          <pc:docMk/>
          <pc:sldMk cId="1298869814" sldId="398"/>
        </pc:sldMkLst>
      </pc:sldChg>
      <pc:sldChg chg="add">
        <pc:chgData name="Robert French" userId="0af6d1cc-c945-4f1a-a213-3e077e7e8646" providerId="ADAL" clId="{CEE83D89-C274-4A7F-867C-4FEF5439810A}" dt="2023-01-24T21:44:29.849" v="1458" actId="2890"/>
        <pc:sldMkLst>
          <pc:docMk/>
          <pc:sldMk cId="1242614693" sldId="399"/>
        </pc:sldMkLst>
      </pc:sldChg>
      <pc:sldChg chg="add">
        <pc:chgData name="Robert French" userId="0af6d1cc-c945-4f1a-a213-3e077e7e8646" providerId="ADAL" clId="{CEE83D89-C274-4A7F-867C-4FEF5439810A}" dt="2023-01-24T21:44:30.003" v="1459" actId="2890"/>
        <pc:sldMkLst>
          <pc:docMk/>
          <pc:sldMk cId="2333417848" sldId="400"/>
        </pc:sldMkLst>
      </pc:sldChg>
      <pc:sldChg chg="add">
        <pc:chgData name="Robert French" userId="0af6d1cc-c945-4f1a-a213-3e077e7e8646" providerId="ADAL" clId="{CEE83D89-C274-4A7F-867C-4FEF5439810A}" dt="2023-01-24T21:44:30.156" v="1460" actId="2890"/>
        <pc:sldMkLst>
          <pc:docMk/>
          <pc:sldMk cId="2982006813" sldId="401"/>
        </pc:sldMkLst>
      </pc:sldChg>
      <pc:sldChg chg="add">
        <pc:chgData name="Robert French" userId="0af6d1cc-c945-4f1a-a213-3e077e7e8646" providerId="ADAL" clId="{CEE83D89-C274-4A7F-867C-4FEF5439810A}" dt="2023-01-24T21:44:30.317" v="1461" actId="2890"/>
        <pc:sldMkLst>
          <pc:docMk/>
          <pc:sldMk cId="4243522055" sldId="402"/>
        </pc:sldMkLst>
      </pc:sldChg>
      <pc:sldChg chg="add">
        <pc:chgData name="Robert French" userId="0af6d1cc-c945-4f1a-a213-3e077e7e8646" providerId="ADAL" clId="{CEE83D89-C274-4A7F-867C-4FEF5439810A}" dt="2023-01-24T21:44:30.469" v="1462" actId="2890"/>
        <pc:sldMkLst>
          <pc:docMk/>
          <pc:sldMk cId="2736939243" sldId="403"/>
        </pc:sldMkLst>
      </pc:sldChg>
      <pc:sldChg chg="add">
        <pc:chgData name="Robert French" userId="0af6d1cc-c945-4f1a-a213-3e077e7e8646" providerId="ADAL" clId="{CEE83D89-C274-4A7F-867C-4FEF5439810A}" dt="2023-01-24T21:44:30.632" v="1463" actId="2890"/>
        <pc:sldMkLst>
          <pc:docMk/>
          <pc:sldMk cId="561750412" sldId="404"/>
        </pc:sldMkLst>
      </pc:sldChg>
      <pc:sldChg chg="delSp add delDesignElem">
        <pc:chgData name="Robert French" userId="0af6d1cc-c945-4f1a-a213-3e077e7e8646" providerId="ADAL" clId="{CEE83D89-C274-4A7F-867C-4FEF5439810A}" dt="2023-02-27T18:11:51.635" v="1615"/>
        <pc:sldMkLst>
          <pc:docMk/>
          <pc:sldMk cId="3654390198" sldId="405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654390198" sldId="405"/>
            <ac:spMk id="8" creationId="{42A4FC2C-047E-45A5-965D-8E1E3BF09BC6}"/>
          </ac:spMkLst>
        </pc:spChg>
      </pc:sldChg>
      <pc:sldChg chg="delSp add delDesignElem">
        <pc:chgData name="Robert French" userId="0af6d1cc-c945-4f1a-a213-3e077e7e8646" providerId="ADAL" clId="{CEE83D89-C274-4A7F-867C-4FEF5439810A}" dt="2023-02-27T18:11:51.635" v="1615"/>
        <pc:sldMkLst>
          <pc:docMk/>
          <pc:sldMk cId="2407261616" sldId="406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2407261616" sldId="406"/>
            <ac:spMk id="8" creationId="{42A4FC2C-047E-45A5-965D-8E1E3BF09BC6}"/>
          </ac:spMkLst>
        </pc:spChg>
      </pc:sldChg>
      <pc:sldChg chg="add">
        <pc:chgData name="Robert French" userId="0af6d1cc-c945-4f1a-a213-3e077e7e8646" providerId="ADAL" clId="{CEE83D89-C274-4A7F-867C-4FEF5439810A}" dt="2023-01-24T21:44:31.122" v="1466" actId="2890"/>
        <pc:sldMkLst>
          <pc:docMk/>
          <pc:sldMk cId="3960926634" sldId="407"/>
        </pc:sldMkLst>
      </pc:sldChg>
      <pc:sldChg chg="add">
        <pc:chgData name="Robert French" userId="0af6d1cc-c945-4f1a-a213-3e077e7e8646" providerId="ADAL" clId="{CEE83D89-C274-4A7F-867C-4FEF5439810A}" dt="2023-01-24T21:44:31.275" v="1467" actId="2890"/>
        <pc:sldMkLst>
          <pc:docMk/>
          <pc:sldMk cId="552123866" sldId="408"/>
        </pc:sldMkLst>
      </pc:sldChg>
      <pc:sldChg chg="add">
        <pc:chgData name="Robert French" userId="0af6d1cc-c945-4f1a-a213-3e077e7e8646" providerId="ADAL" clId="{CEE83D89-C274-4A7F-867C-4FEF5439810A}" dt="2023-01-24T21:44:31.445" v="1468" actId="2890"/>
        <pc:sldMkLst>
          <pc:docMk/>
          <pc:sldMk cId="2662087844" sldId="409"/>
        </pc:sldMkLst>
      </pc:sldChg>
      <pc:sldChg chg="add">
        <pc:chgData name="Robert French" userId="0af6d1cc-c945-4f1a-a213-3e077e7e8646" providerId="ADAL" clId="{CEE83D89-C274-4A7F-867C-4FEF5439810A}" dt="2023-01-24T21:44:31.611" v="1469" actId="2890"/>
        <pc:sldMkLst>
          <pc:docMk/>
          <pc:sldMk cId="1019829966" sldId="410"/>
        </pc:sldMkLst>
      </pc:sldChg>
      <pc:sldChg chg="add">
        <pc:chgData name="Robert French" userId="0af6d1cc-c945-4f1a-a213-3e077e7e8646" providerId="ADAL" clId="{CEE83D89-C274-4A7F-867C-4FEF5439810A}" dt="2023-01-24T21:44:31.782" v="1470" actId="2890"/>
        <pc:sldMkLst>
          <pc:docMk/>
          <pc:sldMk cId="3499169555" sldId="411"/>
        </pc:sldMkLst>
      </pc:sldChg>
      <pc:sldChg chg="delSp add delDesignElem">
        <pc:chgData name="Robert French" userId="0af6d1cc-c945-4f1a-a213-3e077e7e8646" providerId="ADAL" clId="{CEE83D89-C274-4A7F-867C-4FEF5439810A}" dt="2023-02-27T18:11:51.635" v="1615"/>
        <pc:sldMkLst>
          <pc:docMk/>
          <pc:sldMk cId="1883233443" sldId="412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1883233443" sldId="412"/>
            <ac:spMk id="8" creationId="{42A4FC2C-047E-45A5-965D-8E1E3BF09BC6}"/>
          </ac:spMkLst>
        </pc:spChg>
      </pc:sldChg>
      <pc:sldChg chg="delSp add delDesignElem">
        <pc:chgData name="Robert French" userId="0af6d1cc-c945-4f1a-a213-3e077e7e8646" providerId="ADAL" clId="{CEE83D89-C274-4A7F-867C-4FEF5439810A}" dt="2023-02-27T18:11:51.635" v="1615"/>
        <pc:sldMkLst>
          <pc:docMk/>
          <pc:sldMk cId="644015013" sldId="413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644015013" sldId="413"/>
            <ac:spMk id="8" creationId="{42A4FC2C-047E-45A5-965D-8E1E3BF09BC6}"/>
          </ac:spMkLst>
        </pc:spChg>
      </pc:sldChg>
      <pc:sldChg chg="add">
        <pc:chgData name="Robert French" userId="0af6d1cc-c945-4f1a-a213-3e077e7e8646" providerId="ADAL" clId="{CEE83D89-C274-4A7F-867C-4FEF5439810A}" dt="2023-01-24T21:44:32.295" v="1473" actId="2890"/>
        <pc:sldMkLst>
          <pc:docMk/>
          <pc:sldMk cId="2003082031" sldId="414"/>
        </pc:sldMkLst>
      </pc:sldChg>
      <pc:sldChg chg="add">
        <pc:chgData name="Robert French" userId="0af6d1cc-c945-4f1a-a213-3e077e7e8646" providerId="ADAL" clId="{CEE83D89-C274-4A7F-867C-4FEF5439810A}" dt="2023-01-24T21:44:32.470" v="1474" actId="2890"/>
        <pc:sldMkLst>
          <pc:docMk/>
          <pc:sldMk cId="983258166" sldId="415"/>
        </pc:sldMkLst>
      </pc:sldChg>
      <pc:sldChg chg="add">
        <pc:chgData name="Robert French" userId="0af6d1cc-c945-4f1a-a213-3e077e7e8646" providerId="ADAL" clId="{CEE83D89-C274-4A7F-867C-4FEF5439810A}" dt="2023-01-24T21:44:32.653" v="1475" actId="2890"/>
        <pc:sldMkLst>
          <pc:docMk/>
          <pc:sldMk cId="2012209052" sldId="416"/>
        </pc:sldMkLst>
      </pc:sldChg>
      <pc:sldChg chg="add">
        <pc:chgData name="Robert French" userId="0af6d1cc-c945-4f1a-a213-3e077e7e8646" providerId="ADAL" clId="{CEE83D89-C274-4A7F-867C-4FEF5439810A}" dt="2023-01-24T21:44:32.832" v="1476" actId="2890"/>
        <pc:sldMkLst>
          <pc:docMk/>
          <pc:sldMk cId="1136137904" sldId="417"/>
        </pc:sldMkLst>
      </pc:sldChg>
      <pc:sldChg chg="add">
        <pc:chgData name="Robert French" userId="0af6d1cc-c945-4f1a-a213-3e077e7e8646" providerId="ADAL" clId="{CEE83D89-C274-4A7F-867C-4FEF5439810A}" dt="2023-01-24T21:44:33.011" v="1477" actId="2890"/>
        <pc:sldMkLst>
          <pc:docMk/>
          <pc:sldMk cId="3738907603" sldId="418"/>
        </pc:sldMkLst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2923807251" sldId="427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2923807251" sldId="427"/>
            <ac:spMk id="8" creationId="{42A4FC2C-047E-45A5-965D-8E1E3BF09BC6}"/>
          </ac:spMkLst>
        </pc:spChg>
      </pc:sldChg>
      <pc:sldChg chg="modSp mod">
        <pc:chgData name="Robert French" userId="0af6d1cc-c945-4f1a-a213-3e077e7e8646" providerId="ADAL" clId="{CEE83D89-C274-4A7F-867C-4FEF5439810A}" dt="2023-02-26T13:29:08.168" v="1485" actId="14100"/>
        <pc:sldMkLst>
          <pc:docMk/>
          <pc:sldMk cId="2314855017" sldId="431"/>
        </pc:sldMkLst>
        <pc:spChg chg="mod">
          <ac:chgData name="Robert French" userId="0af6d1cc-c945-4f1a-a213-3e077e7e8646" providerId="ADAL" clId="{CEE83D89-C274-4A7F-867C-4FEF5439810A}" dt="2023-02-26T13:29:08.168" v="1485" actId="14100"/>
          <ac:spMkLst>
            <pc:docMk/>
            <pc:sldMk cId="2314855017" sldId="431"/>
            <ac:spMk id="2" creationId="{993E4C37-BF15-B5BC-B8CA-3CDD51799D44}"/>
          </ac:spMkLst>
        </pc:spChg>
      </pc:sldChg>
      <pc:sldChg chg="modSp mod">
        <pc:chgData name="Robert French" userId="0af6d1cc-c945-4f1a-a213-3e077e7e8646" providerId="ADAL" clId="{CEE83D89-C274-4A7F-867C-4FEF5439810A}" dt="2023-02-26T13:26:57.365" v="1483" actId="20577"/>
        <pc:sldMkLst>
          <pc:docMk/>
          <pc:sldMk cId="2754573302" sldId="432"/>
        </pc:sldMkLst>
        <pc:spChg chg="mod">
          <ac:chgData name="Robert French" userId="0af6d1cc-c945-4f1a-a213-3e077e7e8646" providerId="ADAL" clId="{CEE83D89-C274-4A7F-867C-4FEF5439810A}" dt="2023-02-26T13:26:57.365" v="1483" actId="20577"/>
          <ac:spMkLst>
            <pc:docMk/>
            <pc:sldMk cId="2754573302" sldId="432"/>
            <ac:spMk id="5" creationId="{31D049A1-A158-0B91-3B8E-FF5AA609EDA4}"/>
          </ac:spMkLst>
        </pc:spChg>
      </pc:sldChg>
      <pc:sldChg chg="modSp mod">
        <pc:chgData name="Robert French" userId="0af6d1cc-c945-4f1a-a213-3e077e7e8646" providerId="ADAL" clId="{CEE83D89-C274-4A7F-867C-4FEF5439810A}" dt="2023-02-26T13:31:08.745" v="1534" actId="1076"/>
        <pc:sldMkLst>
          <pc:docMk/>
          <pc:sldMk cId="2752152148" sldId="433"/>
        </pc:sldMkLst>
        <pc:spChg chg="mod">
          <ac:chgData name="Robert French" userId="0af6d1cc-c945-4f1a-a213-3e077e7e8646" providerId="ADAL" clId="{CEE83D89-C274-4A7F-867C-4FEF5439810A}" dt="2023-02-26T13:31:08.745" v="1534" actId="1076"/>
          <ac:spMkLst>
            <pc:docMk/>
            <pc:sldMk cId="2752152148" sldId="433"/>
            <ac:spMk id="5" creationId="{31D049A1-A158-0B91-3B8E-FF5AA609EDA4}"/>
          </ac:spMkLst>
        </pc:spChg>
      </pc:sldChg>
      <pc:sldChg chg="modSp mod">
        <pc:chgData name="Robert French" userId="0af6d1cc-c945-4f1a-a213-3e077e7e8646" providerId="ADAL" clId="{CEE83D89-C274-4A7F-867C-4FEF5439810A}" dt="2023-02-26T13:31:33.233" v="1550" actId="6549"/>
        <pc:sldMkLst>
          <pc:docMk/>
          <pc:sldMk cId="3427807556" sldId="435"/>
        </pc:sldMkLst>
        <pc:spChg chg="mod">
          <ac:chgData name="Robert French" userId="0af6d1cc-c945-4f1a-a213-3e077e7e8646" providerId="ADAL" clId="{CEE83D89-C274-4A7F-867C-4FEF5439810A}" dt="2023-02-26T13:31:33.233" v="1550" actId="6549"/>
          <ac:spMkLst>
            <pc:docMk/>
            <pc:sldMk cId="3427807556" sldId="435"/>
            <ac:spMk id="2" creationId="{993E4C37-BF15-B5BC-B8CA-3CDD51799D44}"/>
          </ac:spMkLst>
        </pc:spChg>
      </pc:sldChg>
      <pc:sldChg chg="modSp mod">
        <pc:chgData name="Robert French" userId="0af6d1cc-c945-4f1a-a213-3e077e7e8646" providerId="ADAL" clId="{CEE83D89-C274-4A7F-867C-4FEF5439810A}" dt="2023-02-27T18:51:16.904" v="1625" actId="21"/>
        <pc:sldMkLst>
          <pc:docMk/>
          <pc:sldMk cId="3851634779" sldId="438"/>
        </pc:sldMkLst>
        <pc:spChg chg="mod">
          <ac:chgData name="Robert French" userId="0af6d1cc-c945-4f1a-a213-3e077e7e8646" providerId="ADAL" clId="{CEE83D89-C274-4A7F-867C-4FEF5439810A}" dt="2023-02-27T18:51:16.904" v="1625" actId="21"/>
          <ac:spMkLst>
            <pc:docMk/>
            <pc:sldMk cId="3851634779" sldId="438"/>
            <ac:spMk id="5" creationId="{31D049A1-A158-0B91-3B8E-FF5AA609EDA4}"/>
          </ac:spMkLst>
        </pc:spChg>
      </pc:sldChg>
      <pc:sldChg chg="modSp mod">
        <pc:chgData name="Robert French" userId="0af6d1cc-c945-4f1a-a213-3e077e7e8646" providerId="ADAL" clId="{CEE83D89-C274-4A7F-867C-4FEF5439810A}" dt="2023-02-26T13:35:39.672" v="1558" actId="20577"/>
        <pc:sldMkLst>
          <pc:docMk/>
          <pc:sldMk cId="3968457827" sldId="448"/>
        </pc:sldMkLst>
        <pc:spChg chg="mod">
          <ac:chgData name="Robert French" userId="0af6d1cc-c945-4f1a-a213-3e077e7e8646" providerId="ADAL" clId="{CEE83D89-C274-4A7F-867C-4FEF5439810A}" dt="2023-02-26T13:35:39.672" v="1558" actId="20577"/>
          <ac:spMkLst>
            <pc:docMk/>
            <pc:sldMk cId="3968457827" sldId="448"/>
            <ac:spMk id="4" creationId="{0147D382-644F-457F-1BDE-36EA4BD524F8}"/>
          </ac:spMkLst>
        </pc:spChg>
      </pc:sldChg>
      <pc:sldChg chg="modSp mod">
        <pc:chgData name="Robert French" userId="0af6d1cc-c945-4f1a-a213-3e077e7e8646" providerId="ADAL" clId="{CEE83D89-C274-4A7F-867C-4FEF5439810A}" dt="2023-03-04T11:03:23.639" v="1673" actId="1076"/>
        <pc:sldMkLst>
          <pc:docMk/>
          <pc:sldMk cId="2003789976" sldId="452"/>
        </pc:sldMkLst>
        <pc:spChg chg="mod">
          <ac:chgData name="Robert French" userId="0af6d1cc-c945-4f1a-a213-3e077e7e8646" providerId="ADAL" clId="{CEE83D89-C274-4A7F-867C-4FEF5439810A}" dt="2023-02-26T13:36:04.909" v="1564" actId="6549"/>
          <ac:spMkLst>
            <pc:docMk/>
            <pc:sldMk cId="2003789976" sldId="452"/>
            <ac:spMk id="4" creationId="{0147D382-644F-457F-1BDE-36EA4BD524F8}"/>
          </ac:spMkLst>
        </pc:spChg>
        <pc:spChg chg="mod">
          <ac:chgData name="Robert French" userId="0af6d1cc-c945-4f1a-a213-3e077e7e8646" providerId="ADAL" clId="{CEE83D89-C274-4A7F-867C-4FEF5439810A}" dt="2023-03-04T11:03:23.639" v="1673" actId="1076"/>
          <ac:spMkLst>
            <pc:docMk/>
            <pc:sldMk cId="2003789976" sldId="452"/>
            <ac:spMk id="5" creationId="{31D049A1-A158-0B91-3B8E-FF5AA609EDA4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184035283" sldId="454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184035283" sldId="454"/>
            <ac:spMk id="10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2458046959" sldId="460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2458046959" sldId="460"/>
            <ac:spMk id="8" creationId="{42A4FC2C-047E-45A5-965D-8E1E3BF09BC6}"/>
          </ac:spMkLst>
        </pc:spChg>
      </pc:sldChg>
      <pc:sldChg chg="modSp mod">
        <pc:chgData name="Robert French" userId="0af6d1cc-c945-4f1a-a213-3e077e7e8646" providerId="ADAL" clId="{CEE83D89-C274-4A7F-867C-4FEF5439810A}" dt="2023-02-26T13:36:25.775" v="1568" actId="20577"/>
        <pc:sldMkLst>
          <pc:docMk/>
          <pc:sldMk cId="1475341659" sldId="464"/>
        </pc:sldMkLst>
        <pc:spChg chg="mod">
          <ac:chgData name="Robert French" userId="0af6d1cc-c945-4f1a-a213-3e077e7e8646" providerId="ADAL" clId="{CEE83D89-C274-4A7F-867C-4FEF5439810A}" dt="2023-02-26T13:36:25.775" v="1568" actId="20577"/>
          <ac:spMkLst>
            <pc:docMk/>
            <pc:sldMk cId="1475341659" sldId="464"/>
            <ac:spMk id="4" creationId="{0147D382-644F-457F-1BDE-36EA4BD524F8}"/>
          </ac:spMkLst>
        </pc:spChg>
      </pc:sldChg>
      <pc:sldChg chg="modSp mod">
        <pc:chgData name="Robert French" userId="0af6d1cc-c945-4f1a-a213-3e077e7e8646" providerId="ADAL" clId="{CEE83D89-C274-4A7F-867C-4FEF5439810A}" dt="2023-02-26T13:36:45.456" v="1571" actId="6549"/>
        <pc:sldMkLst>
          <pc:docMk/>
          <pc:sldMk cId="640681962" sldId="466"/>
        </pc:sldMkLst>
        <pc:spChg chg="mod">
          <ac:chgData name="Robert French" userId="0af6d1cc-c945-4f1a-a213-3e077e7e8646" providerId="ADAL" clId="{CEE83D89-C274-4A7F-867C-4FEF5439810A}" dt="2023-02-26T13:36:45.456" v="1571" actId="6549"/>
          <ac:spMkLst>
            <pc:docMk/>
            <pc:sldMk cId="640681962" sldId="466"/>
            <ac:spMk id="4" creationId="{0147D382-644F-457F-1BDE-36EA4BD524F8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604468741" sldId="467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604468741" sldId="467"/>
            <ac:spMk id="8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2840756240" sldId="468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2840756240" sldId="468"/>
            <ac:spMk id="9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608709132" sldId="469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608709132" sldId="469"/>
            <ac:spMk id="12" creationId="{B670DBD5-770C-4383-9F54-5B86E86BD5BB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4145538950" sldId="470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4145538950" sldId="470"/>
            <ac:spMk id="10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1742322326" sldId="471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1742322326" sldId="471"/>
            <ac:spMk id="15" creationId="{71B2258F-86CA-4D4D-8270-BC05FCDEBFB3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809560110" sldId="473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809560110" sldId="473"/>
            <ac:spMk id="10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346618183" sldId="474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346618183" sldId="474"/>
            <ac:spMk id="12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499966541" sldId="480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499966541" sldId="480"/>
            <ac:spMk id="12" creationId="{B670DBD5-770C-4383-9F54-5B86E86BD5BB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339541461" sldId="481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339541461" sldId="481"/>
            <ac:spMk id="10" creationId="{42A4FC2C-047E-45A5-965D-8E1E3BF09BC6}"/>
          </ac:spMkLst>
        </pc:spChg>
      </pc:sldChg>
      <pc:sldChg chg="delSp del delDesignElem">
        <pc:chgData name="Robert French" userId="0af6d1cc-c945-4f1a-a213-3e077e7e8646" providerId="ADAL" clId="{CEE83D89-C274-4A7F-867C-4FEF5439810A}" dt="2023-02-27T18:31:57.147" v="1618" actId="47"/>
        <pc:sldMkLst>
          <pc:docMk/>
          <pc:sldMk cId="4260614326" sldId="482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4260614326" sldId="482"/>
            <ac:spMk id="9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2112608157" sldId="484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2112608157" sldId="484"/>
            <ac:spMk id="10" creationId="{42A4FC2C-047E-45A5-965D-8E1E3BF09BC6}"/>
          </ac:spMkLst>
        </pc:sp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3101923396" sldId="485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3101923396" sldId="485"/>
            <ac:spMk id="12" creationId="{42A4FC2C-047E-45A5-965D-8E1E3BF09BC6}"/>
          </ac:spMkLst>
        </pc:spChg>
      </pc:sldChg>
      <pc:sldChg chg="del">
        <pc:chgData name="Robert French" userId="0af6d1cc-c945-4f1a-a213-3e077e7e8646" providerId="ADAL" clId="{CEE83D89-C274-4A7F-867C-4FEF5439810A}" dt="2023-03-25T17:34:31.896" v="1778" actId="47"/>
        <pc:sldMkLst>
          <pc:docMk/>
          <pc:sldMk cId="3583020546" sldId="490"/>
        </pc:sldMkLst>
      </pc:sldChg>
      <pc:sldChg chg="addSp delSp modSp mod">
        <pc:chgData name="Robert French" userId="0af6d1cc-c945-4f1a-a213-3e077e7e8646" providerId="ADAL" clId="{CEE83D89-C274-4A7F-867C-4FEF5439810A}" dt="2023-03-06T19:01:03.226" v="1720" actId="1076"/>
        <pc:sldMkLst>
          <pc:docMk/>
          <pc:sldMk cId="1056145895" sldId="491"/>
        </pc:sldMkLst>
        <pc:spChg chg="add mod">
          <ac:chgData name="Robert French" userId="0af6d1cc-c945-4f1a-a213-3e077e7e8646" providerId="ADAL" clId="{CEE83D89-C274-4A7F-867C-4FEF5439810A}" dt="2023-03-06T19:01:03.226" v="1720" actId="1076"/>
          <ac:spMkLst>
            <pc:docMk/>
            <pc:sldMk cId="1056145895" sldId="491"/>
            <ac:spMk id="3" creationId="{CBE1D25A-DF6E-45D5-E362-657ECF7FA0AD}"/>
          </ac:spMkLst>
        </pc:spChg>
        <pc:grpChg chg="del mod">
          <ac:chgData name="Robert French" userId="0af6d1cc-c945-4f1a-a213-3e077e7e8646" providerId="ADAL" clId="{CEE83D89-C274-4A7F-867C-4FEF5439810A}" dt="2023-03-06T18:57:57.268" v="1675" actId="478"/>
          <ac:grpSpMkLst>
            <pc:docMk/>
            <pc:sldMk cId="1056145895" sldId="491"/>
            <ac:grpSpMk id="8" creationId="{F01C19E1-76AD-5FE7-E34E-BD180B7FCD7A}"/>
          </ac:grpSpMkLst>
        </pc:grpChg>
        <pc:picChg chg="add mod">
          <ac:chgData name="Robert French" userId="0af6d1cc-c945-4f1a-a213-3e077e7e8646" providerId="ADAL" clId="{CEE83D89-C274-4A7F-867C-4FEF5439810A}" dt="2023-03-06T18:59:42.592" v="1707" actId="1076"/>
          <ac:picMkLst>
            <pc:docMk/>
            <pc:sldMk cId="1056145895" sldId="491"/>
            <ac:picMk id="1026" creationId="{F494476F-AEC1-520E-1EB4-034D3F9F29E7}"/>
          </ac:picMkLst>
        </pc:picChg>
      </pc:sldChg>
      <pc:sldChg chg="addSp delSp modSp new mod setBg delDesignElem modNotesTx">
        <pc:chgData name="Robert French" userId="0af6d1cc-c945-4f1a-a213-3e077e7e8646" providerId="ADAL" clId="{CEE83D89-C274-4A7F-867C-4FEF5439810A}" dt="2023-02-27T18:11:51.635" v="1615"/>
        <pc:sldMkLst>
          <pc:docMk/>
          <pc:sldMk cId="1718402743" sldId="492"/>
        </pc:sldMkLst>
        <pc:spChg chg="del">
          <ac:chgData name="Robert French" userId="0af6d1cc-c945-4f1a-a213-3e077e7e8646" providerId="ADAL" clId="{CEE83D89-C274-4A7F-867C-4FEF5439810A}" dt="2023-02-26T13:37:08.588" v="1574" actId="478"/>
          <ac:spMkLst>
            <pc:docMk/>
            <pc:sldMk cId="1718402743" sldId="492"/>
            <ac:spMk id="2" creationId="{F0784744-F2B1-9C22-E3F0-25783A97A8DE}"/>
          </ac:spMkLst>
        </pc:spChg>
        <pc:spChg chg="del">
          <ac:chgData name="Robert French" userId="0af6d1cc-c945-4f1a-a213-3e077e7e8646" providerId="ADAL" clId="{CEE83D89-C274-4A7F-867C-4FEF5439810A}" dt="2023-02-26T13:37:05.006" v="1573" actId="478"/>
          <ac:spMkLst>
            <pc:docMk/>
            <pc:sldMk cId="1718402743" sldId="492"/>
            <ac:spMk id="3" creationId="{C437DEC8-E16A-2636-4410-3C5FE802E0BF}"/>
          </ac:spMkLst>
        </pc:spChg>
        <pc:spChg chg="add del">
          <ac:chgData name="Robert French" userId="0af6d1cc-c945-4f1a-a213-3e077e7e8646" providerId="ADAL" clId="{CEE83D89-C274-4A7F-867C-4FEF5439810A}" dt="2023-02-27T18:11:51.635" v="1615"/>
          <ac:spMkLst>
            <pc:docMk/>
            <pc:sldMk cId="1718402743" sldId="492"/>
            <ac:spMk id="10" creationId="{42A4FC2C-047E-45A5-965D-8E1E3BF09BC6}"/>
          </ac:spMkLst>
        </pc:spChg>
        <pc:picChg chg="add mod">
          <ac:chgData name="Robert French" userId="0af6d1cc-c945-4f1a-a213-3e077e7e8646" providerId="ADAL" clId="{CEE83D89-C274-4A7F-867C-4FEF5439810A}" dt="2023-02-26T13:43:22.527" v="1579" actId="26606"/>
          <ac:picMkLst>
            <pc:docMk/>
            <pc:sldMk cId="1718402743" sldId="492"/>
            <ac:picMk id="5" creationId="{E67C40BB-1C34-E778-57B1-412A5670260D}"/>
          </ac:picMkLst>
        </pc:picChg>
      </pc:sldChg>
      <pc:sldChg chg="delSp delDesignElem">
        <pc:chgData name="Robert French" userId="0af6d1cc-c945-4f1a-a213-3e077e7e8646" providerId="ADAL" clId="{CEE83D89-C274-4A7F-867C-4FEF5439810A}" dt="2023-02-27T18:11:51.635" v="1615"/>
        <pc:sldMkLst>
          <pc:docMk/>
          <pc:sldMk cId="887990236" sldId="493"/>
        </pc:sldMkLst>
        <pc:spChg chg="del">
          <ac:chgData name="Robert French" userId="0af6d1cc-c945-4f1a-a213-3e077e7e8646" providerId="ADAL" clId="{CEE83D89-C274-4A7F-867C-4FEF5439810A}" dt="2023-02-27T18:11:51.635" v="1615"/>
          <ac:spMkLst>
            <pc:docMk/>
            <pc:sldMk cId="887990236" sldId="493"/>
            <ac:spMk id="8" creationId="{42A4FC2C-047E-45A5-965D-8E1E3BF09BC6}"/>
          </ac:spMkLst>
        </pc:spChg>
      </pc:sldChg>
      <pc:sldChg chg="add ord">
        <pc:chgData name="Robert French" userId="0af6d1cc-c945-4f1a-a213-3e077e7e8646" providerId="ADAL" clId="{CEE83D89-C274-4A7F-867C-4FEF5439810A}" dt="2023-02-27T18:47:08.711" v="1624"/>
        <pc:sldMkLst>
          <pc:docMk/>
          <pc:sldMk cId="872495015" sldId="496"/>
        </pc:sldMkLst>
      </pc:sldChg>
      <pc:sldChg chg="add ord">
        <pc:chgData name="Robert French" userId="0af6d1cc-c945-4f1a-a213-3e077e7e8646" providerId="ADAL" clId="{CEE83D89-C274-4A7F-867C-4FEF5439810A}" dt="2023-03-04T10:51:42.660" v="1672"/>
        <pc:sldMkLst>
          <pc:docMk/>
          <pc:sldMk cId="2543193648" sldId="506"/>
        </pc:sldMkLst>
      </pc:sldChg>
      <pc:sldChg chg="addSp delSp modSp new del mod setBg">
        <pc:chgData name="Robert French" userId="0af6d1cc-c945-4f1a-a213-3e077e7e8646" providerId="ADAL" clId="{CEE83D89-C274-4A7F-867C-4FEF5439810A}" dt="2023-03-25T17:34:25.307" v="1777" actId="47"/>
        <pc:sldMkLst>
          <pc:docMk/>
          <pc:sldMk cId="847490180" sldId="508"/>
        </pc:sldMkLst>
        <pc:spChg chg="del">
          <ac:chgData name="Robert French" userId="0af6d1cc-c945-4f1a-a213-3e077e7e8646" providerId="ADAL" clId="{CEE83D89-C274-4A7F-867C-4FEF5439810A}" dt="2023-03-12T16:14:37.554" v="1725" actId="478"/>
          <ac:spMkLst>
            <pc:docMk/>
            <pc:sldMk cId="847490180" sldId="508"/>
            <ac:spMk id="2" creationId="{DC8B7276-B8D6-2168-9F41-D6E1A43FD58A}"/>
          </ac:spMkLst>
        </pc:spChg>
        <pc:spChg chg="del">
          <ac:chgData name="Robert French" userId="0af6d1cc-c945-4f1a-a213-3e077e7e8646" providerId="ADAL" clId="{CEE83D89-C274-4A7F-867C-4FEF5439810A}" dt="2023-03-12T16:14:36.098" v="1724" actId="478"/>
          <ac:spMkLst>
            <pc:docMk/>
            <pc:sldMk cId="847490180" sldId="508"/>
            <ac:spMk id="3" creationId="{9CFE7846-E0AC-7CC4-69EA-BD992CE77881}"/>
          </ac:spMkLst>
        </pc:spChg>
        <pc:spChg chg="add mod">
          <ac:chgData name="Robert French" userId="0af6d1cc-c945-4f1a-a213-3e077e7e8646" providerId="ADAL" clId="{CEE83D89-C274-4A7F-867C-4FEF5439810A}" dt="2023-03-12T16:16:43.012" v="1768" actId="1076"/>
          <ac:spMkLst>
            <pc:docMk/>
            <pc:sldMk cId="847490180" sldId="508"/>
            <ac:spMk id="6" creationId="{DF807C17-3BE0-1692-C8D0-79FA5AB56203}"/>
          </ac:spMkLst>
        </pc:spChg>
        <pc:spChg chg="add del">
          <ac:chgData name="Robert French" userId="0af6d1cc-c945-4f1a-a213-3e077e7e8646" providerId="ADAL" clId="{CEE83D89-C274-4A7F-867C-4FEF5439810A}" dt="2023-03-12T16:15:15.669" v="1732" actId="26606"/>
          <ac:spMkLst>
            <pc:docMk/>
            <pc:sldMk cId="847490180" sldId="508"/>
            <ac:spMk id="10" creationId="{42A4FC2C-047E-45A5-965D-8E1E3BF09BC6}"/>
          </ac:spMkLst>
        </pc:spChg>
        <pc:spChg chg="add">
          <ac:chgData name="Robert French" userId="0af6d1cc-c945-4f1a-a213-3e077e7e8646" providerId="ADAL" clId="{CEE83D89-C274-4A7F-867C-4FEF5439810A}" dt="2023-03-12T16:15:15.669" v="1732" actId="26606"/>
          <ac:spMkLst>
            <pc:docMk/>
            <pc:sldMk cId="847490180" sldId="508"/>
            <ac:spMk id="15" creationId="{42A4FC2C-047E-45A5-965D-8E1E3BF09BC6}"/>
          </ac:spMkLst>
        </pc:spChg>
        <pc:picChg chg="add mod">
          <ac:chgData name="Robert French" userId="0af6d1cc-c945-4f1a-a213-3e077e7e8646" providerId="ADAL" clId="{CEE83D89-C274-4A7F-867C-4FEF5439810A}" dt="2023-03-12T16:16:39.634" v="1767" actId="1076"/>
          <ac:picMkLst>
            <pc:docMk/>
            <pc:sldMk cId="847490180" sldId="508"/>
            <ac:picMk id="5" creationId="{AAA74E00-79D9-64CB-606C-8AA109353720}"/>
          </ac:picMkLst>
        </pc:picChg>
      </pc:sldChg>
      <pc:sldChg chg="addSp delSp modSp new mod setBg modNotesTx">
        <pc:chgData name="Robert French" userId="0af6d1cc-c945-4f1a-a213-3e077e7e8646" providerId="ADAL" clId="{CEE83D89-C274-4A7F-867C-4FEF5439810A}" dt="2023-03-12T16:19:36.942" v="1776" actId="962"/>
        <pc:sldMkLst>
          <pc:docMk/>
          <pc:sldMk cId="4075810536" sldId="509"/>
        </pc:sldMkLst>
        <pc:spChg chg="del">
          <ac:chgData name="Robert French" userId="0af6d1cc-c945-4f1a-a213-3e077e7e8646" providerId="ADAL" clId="{CEE83D89-C274-4A7F-867C-4FEF5439810A}" dt="2023-03-12T16:19:20.367" v="1771" actId="478"/>
          <ac:spMkLst>
            <pc:docMk/>
            <pc:sldMk cId="4075810536" sldId="509"/>
            <ac:spMk id="2" creationId="{09B74492-3900-9A9A-BC39-BD61F110C74B}"/>
          </ac:spMkLst>
        </pc:spChg>
        <pc:spChg chg="del">
          <ac:chgData name="Robert French" userId="0af6d1cc-c945-4f1a-a213-3e077e7e8646" providerId="ADAL" clId="{CEE83D89-C274-4A7F-867C-4FEF5439810A}" dt="2023-03-12T16:19:19.163" v="1770" actId="478"/>
          <ac:spMkLst>
            <pc:docMk/>
            <pc:sldMk cId="4075810536" sldId="509"/>
            <ac:spMk id="3" creationId="{A2CB1976-21B0-8CA0-6A32-F20BF7E40C92}"/>
          </ac:spMkLst>
        </pc:spChg>
        <pc:spChg chg="add">
          <ac:chgData name="Robert French" userId="0af6d1cc-c945-4f1a-a213-3e077e7e8646" providerId="ADAL" clId="{CEE83D89-C274-4A7F-867C-4FEF5439810A}" dt="2023-03-12T16:19:35.966" v="1774" actId="26606"/>
          <ac:spMkLst>
            <pc:docMk/>
            <pc:sldMk cId="4075810536" sldId="509"/>
            <ac:spMk id="10" creationId="{42A4FC2C-047E-45A5-965D-8E1E3BF09BC6}"/>
          </ac:spMkLst>
        </pc:spChg>
        <pc:picChg chg="add mod">
          <ac:chgData name="Robert French" userId="0af6d1cc-c945-4f1a-a213-3e077e7e8646" providerId="ADAL" clId="{CEE83D89-C274-4A7F-867C-4FEF5439810A}" dt="2023-03-12T16:19:36.942" v="1776" actId="962"/>
          <ac:picMkLst>
            <pc:docMk/>
            <pc:sldMk cId="4075810536" sldId="509"/>
            <ac:picMk id="5" creationId="{10B4ABF7-39DB-AC5B-B6B0-7D4A5D17FF66}"/>
          </ac:picMkLst>
        </pc:picChg>
      </pc:sldChg>
    </pc:docChg>
  </pc:docChgLst>
  <pc:docChgLst>
    <pc:chgData name="Robert" userId="0af6d1cc-c945-4f1a-a213-3e077e7e8646" providerId="ADAL" clId="{ED84F73D-2E7A-4761-85F4-A9B62C1F1E96}"/>
    <pc:docChg chg="custSel addSld modSld">
      <pc:chgData name="Robert" userId="0af6d1cc-c945-4f1a-a213-3e077e7e8646" providerId="ADAL" clId="{ED84F73D-2E7A-4761-85F4-A9B62C1F1E96}" dt="2023-03-02T18:16:30.170" v="22" actId="1076"/>
      <pc:docMkLst>
        <pc:docMk/>
      </pc:docMkLst>
      <pc:sldChg chg="modSp mod">
        <pc:chgData name="Robert" userId="0af6d1cc-c945-4f1a-a213-3e077e7e8646" providerId="ADAL" clId="{ED84F73D-2E7A-4761-85F4-A9B62C1F1E96}" dt="2023-03-02T18:16:30.170" v="22" actId="1076"/>
        <pc:sldMkLst>
          <pc:docMk/>
          <pc:sldMk cId="3248198893" sldId="422"/>
        </pc:sldMkLst>
        <pc:spChg chg="mod">
          <ac:chgData name="Robert" userId="0af6d1cc-c945-4f1a-a213-3e077e7e8646" providerId="ADAL" clId="{ED84F73D-2E7A-4761-85F4-A9B62C1F1E96}" dt="2023-03-02T18:16:30.170" v="22" actId="1076"/>
          <ac:spMkLst>
            <pc:docMk/>
            <pc:sldMk cId="3248198893" sldId="422"/>
            <ac:spMk id="2" creationId="{27F6B934-6D8D-8DDE-A8D6-AC33DAC59AE6}"/>
          </ac:spMkLst>
        </pc:spChg>
      </pc:sldChg>
      <pc:sldChg chg="addSp delSp new mod">
        <pc:chgData name="Robert" userId="0af6d1cc-c945-4f1a-a213-3e077e7e8646" providerId="ADAL" clId="{ED84F73D-2E7A-4761-85F4-A9B62C1F1E96}" dt="2023-03-02T18:15:16.815" v="9" actId="22"/>
        <pc:sldMkLst>
          <pc:docMk/>
          <pc:sldMk cId="2493546690" sldId="501"/>
        </pc:sldMkLst>
        <pc:spChg chg="del">
          <ac:chgData name="Robert" userId="0af6d1cc-c945-4f1a-a213-3e077e7e8646" providerId="ADAL" clId="{ED84F73D-2E7A-4761-85F4-A9B62C1F1E96}" dt="2023-03-02T18:14:35.167" v="2" actId="478"/>
          <ac:spMkLst>
            <pc:docMk/>
            <pc:sldMk cId="2493546690" sldId="501"/>
            <ac:spMk id="2" creationId="{803E2CB3-51FB-8195-BB14-ABE6265A86F1}"/>
          </ac:spMkLst>
        </pc:spChg>
        <pc:spChg chg="del">
          <ac:chgData name="Robert" userId="0af6d1cc-c945-4f1a-a213-3e077e7e8646" providerId="ADAL" clId="{ED84F73D-2E7A-4761-85F4-A9B62C1F1E96}" dt="2023-03-02T18:14:33.854" v="1" actId="478"/>
          <ac:spMkLst>
            <pc:docMk/>
            <pc:sldMk cId="2493546690" sldId="501"/>
            <ac:spMk id="3" creationId="{0DC0E6ED-36D0-9479-A2D7-629FEEF4F9C8}"/>
          </ac:spMkLst>
        </pc:spChg>
        <pc:picChg chg="add del">
          <ac:chgData name="Robert" userId="0af6d1cc-c945-4f1a-a213-3e077e7e8646" providerId="ADAL" clId="{ED84F73D-2E7A-4761-85F4-A9B62C1F1E96}" dt="2023-03-02T18:15:16.395" v="8" actId="478"/>
          <ac:picMkLst>
            <pc:docMk/>
            <pc:sldMk cId="2493546690" sldId="501"/>
            <ac:picMk id="5" creationId="{990D1E36-ACD0-2833-702B-BC598AD2DDEE}"/>
          </ac:picMkLst>
        </pc:picChg>
        <pc:picChg chg="add">
          <ac:chgData name="Robert" userId="0af6d1cc-c945-4f1a-a213-3e077e7e8646" providerId="ADAL" clId="{ED84F73D-2E7A-4761-85F4-A9B62C1F1E96}" dt="2023-03-02T18:15:16.815" v="9" actId="22"/>
          <ac:picMkLst>
            <pc:docMk/>
            <pc:sldMk cId="2493546690" sldId="501"/>
            <ac:picMk id="7" creationId="{0A173142-1581-1645-5095-EF8E05925BEB}"/>
          </ac:picMkLst>
        </pc:picChg>
      </pc:sldChg>
      <pc:sldChg chg="addSp add mod">
        <pc:chgData name="Robert" userId="0af6d1cc-c945-4f1a-a213-3e077e7e8646" providerId="ADAL" clId="{ED84F73D-2E7A-4761-85F4-A9B62C1F1E96}" dt="2023-03-02T18:15:24.489" v="10" actId="22"/>
        <pc:sldMkLst>
          <pc:docMk/>
          <pc:sldMk cId="3152477591" sldId="502"/>
        </pc:sldMkLst>
        <pc:picChg chg="add">
          <ac:chgData name="Robert" userId="0af6d1cc-c945-4f1a-a213-3e077e7e8646" providerId="ADAL" clId="{ED84F73D-2E7A-4761-85F4-A9B62C1F1E96}" dt="2023-03-02T18:15:24.489" v="10" actId="22"/>
          <ac:picMkLst>
            <pc:docMk/>
            <pc:sldMk cId="3152477591" sldId="502"/>
            <ac:picMk id="3" creationId="{D9B8D09B-D80D-AC2F-EEB4-8F7AB6471671}"/>
          </ac:picMkLst>
        </pc:picChg>
      </pc:sldChg>
      <pc:sldChg chg="addSp add mod">
        <pc:chgData name="Robert" userId="0af6d1cc-c945-4f1a-a213-3e077e7e8646" providerId="ADAL" clId="{ED84F73D-2E7A-4761-85F4-A9B62C1F1E96}" dt="2023-03-02T18:15:37.066" v="11" actId="22"/>
        <pc:sldMkLst>
          <pc:docMk/>
          <pc:sldMk cId="2168519453" sldId="503"/>
        </pc:sldMkLst>
        <pc:picChg chg="add">
          <ac:chgData name="Robert" userId="0af6d1cc-c945-4f1a-a213-3e077e7e8646" providerId="ADAL" clId="{ED84F73D-2E7A-4761-85F4-A9B62C1F1E96}" dt="2023-03-02T18:15:37.066" v="11" actId="22"/>
          <ac:picMkLst>
            <pc:docMk/>
            <pc:sldMk cId="2168519453" sldId="503"/>
            <ac:picMk id="3" creationId="{282CB82B-9982-6FC5-A7E1-290C0530D0B9}"/>
          </ac:picMkLst>
        </pc:picChg>
      </pc:sldChg>
      <pc:sldChg chg="addSp add mod">
        <pc:chgData name="Robert" userId="0af6d1cc-c945-4f1a-a213-3e077e7e8646" providerId="ADAL" clId="{ED84F73D-2E7A-4761-85F4-A9B62C1F1E96}" dt="2023-03-02T18:15:49.084" v="12" actId="22"/>
        <pc:sldMkLst>
          <pc:docMk/>
          <pc:sldMk cId="1163818615" sldId="504"/>
        </pc:sldMkLst>
        <pc:picChg chg="add">
          <ac:chgData name="Robert" userId="0af6d1cc-c945-4f1a-a213-3e077e7e8646" providerId="ADAL" clId="{ED84F73D-2E7A-4761-85F4-A9B62C1F1E96}" dt="2023-03-02T18:15:49.084" v="12" actId="22"/>
          <ac:picMkLst>
            <pc:docMk/>
            <pc:sldMk cId="1163818615" sldId="504"/>
            <ac:picMk id="3" creationId="{A12725D5-7D07-1BD2-F0F0-5C88A38D2970}"/>
          </ac:picMkLst>
        </pc:picChg>
      </pc:sldChg>
      <pc:sldChg chg="addSp add mod">
        <pc:chgData name="Robert" userId="0af6d1cc-c945-4f1a-a213-3e077e7e8646" providerId="ADAL" clId="{ED84F73D-2E7A-4761-85F4-A9B62C1F1E96}" dt="2023-03-02T18:16:12.086" v="13" actId="22"/>
        <pc:sldMkLst>
          <pc:docMk/>
          <pc:sldMk cId="1572649349" sldId="505"/>
        </pc:sldMkLst>
        <pc:picChg chg="add">
          <ac:chgData name="Robert" userId="0af6d1cc-c945-4f1a-a213-3e077e7e8646" providerId="ADAL" clId="{ED84F73D-2E7A-4761-85F4-A9B62C1F1E96}" dt="2023-03-02T18:16:12.086" v="13" actId="22"/>
          <ac:picMkLst>
            <pc:docMk/>
            <pc:sldMk cId="1572649349" sldId="505"/>
            <ac:picMk id="3" creationId="{CD1D6828-8D51-E916-9E91-F482603431CE}"/>
          </ac:picMkLst>
        </pc:picChg>
      </pc:sldChg>
    </pc:docChg>
  </pc:docChgLst>
  <pc:docChgLst>
    <pc:chgData name="Robert French" userId="S::robert.french@qnrl.com::0af6d1cc-c945-4f1a-a213-3e077e7e8646" providerId="AD" clId="Web-{2758ED0C-E911-FFA6-A817-0E8C617DF006}"/>
    <pc:docChg chg="sldOrd">
      <pc:chgData name="Robert French" userId="S::robert.french@qnrl.com::0af6d1cc-c945-4f1a-a213-3e077e7e8646" providerId="AD" clId="Web-{2758ED0C-E911-FFA6-A817-0E8C617DF006}" dt="2023-01-21T12:24:42.958" v="0"/>
      <pc:docMkLst>
        <pc:docMk/>
      </pc:docMkLst>
      <pc:sldChg chg="ord">
        <pc:chgData name="Robert French" userId="S::robert.french@qnrl.com::0af6d1cc-c945-4f1a-a213-3e077e7e8646" providerId="AD" clId="Web-{2758ED0C-E911-FFA6-A817-0E8C617DF006}" dt="2023-01-21T12:24:42.958" v="0"/>
        <pc:sldMkLst>
          <pc:docMk/>
          <pc:sldMk cId="538581088" sldId="323"/>
        </pc:sldMkLst>
      </pc:sldChg>
    </pc:docChg>
  </pc:docChgLst>
  <pc:docChgLst>
    <pc:chgData name="Robert French" userId="0af6d1cc-c945-4f1a-a213-3e077e7e8646" providerId="ADAL" clId="{ED84F73D-2E7A-4761-85F4-A9B62C1F1E96}"/>
    <pc:docChg chg="undo custSel addSld delSld modSld sldOrd">
      <pc:chgData name="Robert French" userId="0af6d1cc-c945-4f1a-a213-3e077e7e8646" providerId="ADAL" clId="{ED84F73D-2E7A-4761-85F4-A9B62C1F1E96}" dt="2023-03-16T07:05:36.114" v="10958" actId="47"/>
      <pc:docMkLst>
        <pc:docMk/>
      </pc:docMkLst>
      <pc:sldChg chg="addSp delSp modSp mod modTransition setBg modAnim setClrOvrMap modNotesTx">
        <pc:chgData name="Robert French" userId="0af6d1cc-c945-4f1a-a213-3e077e7e8646" providerId="ADAL" clId="{ED84F73D-2E7A-4761-85F4-A9B62C1F1E96}" dt="2023-02-12T11:56:18.170" v="7876"/>
        <pc:sldMkLst>
          <pc:docMk/>
          <pc:sldMk cId="109857222" sldId="256"/>
        </pc:sldMkLst>
        <pc:spChg chg="add mod ord">
          <ac:chgData name="Robert French" userId="0af6d1cc-c945-4f1a-a213-3e077e7e8646" providerId="ADAL" clId="{ED84F73D-2E7A-4761-85F4-A9B62C1F1E96}" dt="2023-01-08T16:04:35.647" v="197" actId="27636"/>
          <ac:spMkLst>
            <pc:docMk/>
            <pc:sldMk cId="109857222" sldId="256"/>
            <ac:spMk id="4" creationId="{A3571624-89D7-FD92-87B5-CC9FA19A149C}"/>
          </ac:spMkLst>
        </pc:spChg>
        <pc:spChg chg="add del">
          <ac:chgData name="Robert French" userId="0af6d1cc-c945-4f1a-a213-3e077e7e8646" providerId="ADAL" clId="{ED84F73D-2E7A-4761-85F4-A9B62C1F1E96}" dt="2023-01-08T16:02:13.168" v="127" actId="26606"/>
          <ac:spMkLst>
            <pc:docMk/>
            <pc:sldMk cId="109857222" sldId="256"/>
            <ac:spMk id="8" creationId="{42A4FC2C-047E-45A5-965D-8E1E3BF09BC6}"/>
          </ac:spMkLst>
        </pc:spChg>
        <pc:spChg chg="add del">
          <ac:chgData name="Robert French" userId="0af6d1cc-c945-4f1a-a213-3e077e7e8646" providerId="ADAL" clId="{ED84F73D-2E7A-4761-85F4-A9B62C1F1E96}" dt="2023-01-08T16:04:02.318" v="177" actId="26606"/>
          <ac:spMkLst>
            <pc:docMk/>
            <pc:sldMk cId="109857222" sldId="256"/>
            <ac:spMk id="13" creationId="{71B2258F-86CA-4D4D-8270-BC05FCDEBFB3}"/>
          </ac:spMkLst>
        </pc:spChg>
        <pc:spChg chg="add">
          <ac:chgData name="Robert French" userId="0af6d1cc-c945-4f1a-a213-3e077e7e8646" providerId="ADAL" clId="{ED84F73D-2E7A-4761-85F4-A9B62C1F1E96}" dt="2023-01-08T16:04:02.318" v="177" actId="26606"/>
          <ac:spMkLst>
            <pc:docMk/>
            <pc:sldMk cId="109857222" sldId="256"/>
            <ac:spMk id="18" creationId="{71B2258F-86CA-4D4D-8270-BC05FCDEBFB3}"/>
          </ac:spMkLst>
        </pc:spChg>
        <pc:picChg chg="add del mod">
          <ac:chgData name="Robert French" userId="0af6d1cc-c945-4f1a-a213-3e077e7e8646" providerId="ADAL" clId="{ED84F73D-2E7A-4761-85F4-A9B62C1F1E96}" dt="2023-01-08T16:01:30.441" v="117" actId="21"/>
          <ac:picMkLst>
            <pc:docMk/>
            <pc:sldMk cId="109857222" sldId="256"/>
            <ac:picMk id="3" creationId="{57EFB581-3711-4BAB-0D99-57621478C569}"/>
          </ac:picMkLst>
        </pc:picChg>
        <pc:picChg chg="add mod">
          <ac:chgData name="Robert French" userId="0af6d1cc-c945-4f1a-a213-3e077e7e8646" providerId="ADAL" clId="{ED84F73D-2E7A-4761-85F4-A9B62C1F1E96}" dt="2023-01-08T16:04:02.315" v="176" actId="26606"/>
          <ac:picMkLst>
            <pc:docMk/>
            <pc:sldMk cId="109857222" sldId="256"/>
            <ac:picMk id="5" creationId="{CD6CA0E2-27E1-CBC6-1ECB-22076706E8E9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109857222" sldId="256"/>
            <ac:picMk id="10" creationId="{91097779-D286-AA66-FDFB-57F1210F6C39}"/>
          </ac:picMkLst>
        </pc:picChg>
      </pc:sldChg>
      <pc:sldChg chg="addSp delSp modSp mod ord modTransition setBg modAnim">
        <pc:chgData name="Robert French" userId="0af6d1cc-c945-4f1a-a213-3e077e7e8646" providerId="ADAL" clId="{ED84F73D-2E7A-4761-85F4-A9B62C1F1E96}" dt="2023-02-15T21:03:39.882" v="8468"/>
        <pc:sldMkLst>
          <pc:docMk/>
          <pc:sldMk cId="3851658475" sldId="257"/>
        </pc:sldMkLst>
        <pc:spChg chg="add mod">
          <ac:chgData name="Robert French" userId="0af6d1cc-c945-4f1a-a213-3e077e7e8646" providerId="ADAL" clId="{ED84F73D-2E7A-4761-85F4-A9B62C1F1E96}" dt="2023-01-08T15:44:30.222" v="3" actId="26606"/>
          <ac:spMkLst>
            <pc:docMk/>
            <pc:sldMk cId="3851658475" sldId="257"/>
            <ac:spMk id="4" creationId="{258B91AE-C840-1880-88F3-DAAF3CB75DB7}"/>
          </ac:spMkLst>
        </pc:spChg>
        <pc:spChg chg="add">
          <ac:chgData name="Robert French" userId="0af6d1cc-c945-4f1a-a213-3e077e7e8646" providerId="ADAL" clId="{ED84F73D-2E7A-4761-85F4-A9B62C1F1E96}" dt="2023-01-08T15:44:30.222" v="3" actId="26606"/>
          <ac:spMkLst>
            <pc:docMk/>
            <pc:sldMk cId="3851658475" sldId="257"/>
            <ac:spMk id="9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1-08T15:44:30.222" v="3" actId="26606"/>
          <ac:picMkLst>
            <pc:docMk/>
            <pc:sldMk cId="3851658475" sldId="257"/>
            <ac:picMk id="3" creationId="{17B7948F-DE52-1FD1-32E3-7964CA20D583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851658475" sldId="257"/>
            <ac:picMk id="6" creationId="{71B3C94E-E767-1A53-EE91-CEBBB371E6F3}"/>
          </ac:picMkLst>
        </pc:picChg>
      </pc:sldChg>
      <pc:sldChg chg="addSp modSp mod modNotesTx">
        <pc:chgData name="Robert French" userId="0af6d1cc-c945-4f1a-a213-3e077e7e8646" providerId="ADAL" clId="{ED84F73D-2E7A-4761-85F4-A9B62C1F1E96}" dt="2023-01-16T22:06:46.572" v="5023" actId="962"/>
        <pc:sldMkLst>
          <pc:docMk/>
          <pc:sldMk cId="2432744904" sldId="258"/>
        </pc:sldMkLst>
        <pc:picChg chg="add mod">
          <ac:chgData name="Robert French" userId="0af6d1cc-c945-4f1a-a213-3e077e7e8646" providerId="ADAL" clId="{ED84F73D-2E7A-4761-85F4-A9B62C1F1E96}" dt="2023-01-16T22:06:46.572" v="5023" actId="962"/>
          <ac:picMkLst>
            <pc:docMk/>
            <pc:sldMk cId="2432744904" sldId="258"/>
            <ac:picMk id="3" creationId="{57F7D179-846B-ABCD-9C9E-3F72C58CD696}"/>
          </ac:picMkLst>
        </pc:picChg>
      </pc:sldChg>
      <pc:sldChg chg="ord">
        <pc:chgData name="Robert French" userId="0af6d1cc-c945-4f1a-a213-3e077e7e8646" providerId="ADAL" clId="{ED84F73D-2E7A-4761-85F4-A9B62C1F1E96}" dt="2023-03-14T17:24:29.607" v="10879"/>
        <pc:sldMkLst>
          <pc:docMk/>
          <pc:sldMk cId="3997214499" sldId="258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2803309890" sldId="259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2246024390" sldId="260"/>
        </pc:sldMkLst>
      </pc:sldChg>
      <pc:sldChg chg="modSp mod modTransition">
        <pc:chgData name="Robert French" userId="0af6d1cc-c945-4f1a-a213-3e077e7e8646" providerId="ADAL" clId="{ED84F73D-2E7A-4761-85F4-A9B62C1F1E96}" dt="2023-02-27T08:07:43.873" v="10325" actId="1076"/>
        <pc:sldMkLst>
          <pc:docMk/>
          <pc:sldMk cId="1666817403" sldId="261"/>
        </pc:sldMkLst>
        <pc:spChg chg="mod">
          <ac:chgData name="Robert French" userId="0af6d1cc-c945-4f1a-a213-3e077e7e8646" providerId="ADAL" clId="{ED84F73D-2E7A-4761-85F4-A9B62C1F1E96}" dt="2023-02-27T08:07:43.873" v="10325" actId="1076"/>
          <ac:spMkLst>
            <pc:docMk/>
            <pc:sldMk cId="1666817403" sldId="261"/>
            <ac:spMk id="2" creationId="{D6C69171-AA1F-9EE4-65D7-A23CD50310A5}"/>
          </ac:spMkLst>
        </pc:spChg>
      </pc:sldChg>
      <pc:sldChg chg="addSp modSp del mod ord">
        <pc:chgData name="Robert French" userId="0af6d1cc-c945-4f1a-a213-3e077e7e8646" providerId="ADAL" clId="{ED84F73D-2E7A-4761-85F4-A9B62C1F1E96}" dt="2023-01-17T18:57:58.172" v="5120" actId="47"/>
        <pc:sldMkLst>
          <pc:docMk/>
          <pc:sldMk cId="3079702916" sldId="262"/>
        </pc:sldMkLst>
        <pc:picChg chg="add mod">
          <ac:chgData name="Robert French" userId="0af6d1cc-c945-4f1a-a213-3e077e7e8646" providerId="ADAL" clId="{ED84F73D-2E7A-4761-85F4-A9B62C1F1E96}" dt="2023-01-17T18:40:40.464" v="5119" actId="27614"/>
          <ac:picMkLst>
            <pc:docMk/>
            <pc:sldMk cId="3079702916" sldId="262"/>
            <ac:picMk id="3" creationId="{11A0FC1A-7743-0FF2-CBEB-ED5B71F2806C}"/>
          </ac:picMkLst>
        </pc:picChg>
      </pc:sldChg>
      <pc:sldChg chg="addSp modSp mod ord">
        <pc:chgData name="Robert French" userId="0af6d1cc-c945-4f1a-a213-3e077e7e8646" providerId="ADAL" clId="{ED84F73D-2E7A-4761-85F4-A9B62C1F1E96}" dt="2023-01-17T18:58:01.730" v="5122"/>
        <pc:sldMkLst>
          <pc:docMk/>
          <pc:sldMk cId="1417324995" sldId="263"/>
        </pc:sldMkLst>
        <pc:spChg chg="add mod">
          <ac:chgData name="Robert French" userId="0af6d1cc-c945-4f1a-a213-3e077e7e8646" providerId="ADAL" clId="{ED84F73D-2E7A-4761-85F4-A9B62C1F1E96}" dt="2023-01-17T18:33:59.210" v="5114" actId="1076"/>
          <ac:spMkLst>
            <pc:docMk/>
            <pc:sldMk cId="1417324995" sldId="263"/>
            <ac:spMk id="4" creationId="{393DED71-02E5-11B8-36A1-492DC862D8A7}"/>
          </ac:spMkLst>
        </pc:spChg>
        <pc:picChg chg="add mod">
          <ac:chgData name="Robert French" userId="0af6d1cc-c945-4f1a-a213-3e077e7e8646" providerId="ADAL" clId="{ED84F73D-2E7A-4761-85F4-A9B62C1F1E96}" dt="2023-01-17T18:34:02.728" v="5115" actId="1076"/>
          <ac:picMkLst>
            <pc:docMk/>
            <pc:sldMk cId="1417324995" sldId="263"/>
            <ac:picMk id="3" creationId="{28A213A0-4754-8A1F-23FD-215B8BE4082F}"/>
          </ac:picMkLst>
        </pc:picChg>
      </pc:sldChg>
      <pc:sldChg chg="addSp modSp mod">
        <pc:chgData name="Robert French" userId="0af6d1cc-c945-4f1a-a213-3e077e7e8646" providerId="ADAL" clId="{ED84F73D-2E7A-4761-85F4-A9B62C1F1E96}" dt="2023-01-17T18:29:33.107" v="5030" actId="962"/>
        <pc:sldMkLst>
          <pc:docMk/>
          <pc:sldMk cId="2624737087" sldId="264"/>
        </pc:sldMkLst>
        <pc:picChg chg="add mod">
          <ac:chgData name="Robert French" userId="0af6d1cc-c945-4f1a-a213-3e077e7e8646" providerId="ADAL" clId="{ED84F73D-2E7A-4761-85F4-A9B62C1F1E96}" dt="2023-01-17T18:29:33.107" v="5030" actId="962"/>
          <ac:picMkLst>
            <pc:docMk/>
            <pc:sldMk cId="2624737087" sldId="264"/>
            <ac:picMk id="3" creationId="{76D15281-CF1D-0F30-8D13-E69869FA6050}"/>
          </ac:picMkLst>
        </pc:picChg>
      </pc:sldChg>
      <pc:sldChg chg="modSp mod ord modTransition">
        <pc:chgData name="Robert French" userId="0af6d1cc-c945-4f1a-a213-3e077e7e8646" providerId="ADAL" clId="{ED84F73D-2E7A-4761-85F4-A9B62C1F1E96}" dt="2023-03-01T19:29:21.072" v="10504" actId="1076"/>
        <pc:sldMkLst>
          <pc:docMk/>
          <pc:sldMk cId="1254379635" sldId="265"/>
        </pc:sldMkLst>
        <pc:picChg chg="mod">
          <ac:chgData name="Robert French" userId="0af6d1cc-c945-4f1a-a213-3e077e7e8646" providerId="ADAL" clId="{ED84F73D-2E7A-4761-85F4-A9B62C1F1E96}" dt="2023-03-01T19:29:21.072" v="10504" actId="1076"/>
          <ac:picMkLst>
            <pc:docMk/>
            <pc:sldMk cId="1254379635" sldId="265"/>
            <ac:picMk id="2" creationId="{0AAD3B81-69DD-429B-EFE0-0A10256913DE}"/>
          </ac:picMkLst>
        </pc:picChg>
      </pc:sldChg>
      <pc:sldChg chg="addSp modSp mod">
        <pc:chgData name="Robert French" userId="0af6d1cc-c945-4f1a-a213-3e077e7e8646" providerId="ADAL" clId="{ED84F73D-2E7A-4761-85F4-A9B62C1F1E96}" dt="2023-01-16T22:06:25.075" v="5020" actId="962"/>
        <pc:sldMkLst>
          <pc:docMk/>
          <pc:sldMk cId="1551775447" sldId="266"/>
        </pc:sldMkLst>
        <pc:picChg chg="add mod">
          <ac:chgData name="Robert French" userId="0af6d1cc-c945-4f1a-a213-3e077e7e8646" providerId="ADAL" clId="{ED84F73D-2E7A-4761-85F4-A9B62C1F1E96}" dt="2023-01-16T22:06:25.075" v="5020" actId="962"/>
          <ac:picMkLst>
            <pc:docMk/>
            <pc:sldMk cId="1551775447" sldId="266"/>
            <ac:picMk id="3" creationId="{2B90E856-72B3-29A3-C502-7BAB62F73AFD}"/>
          </ac:picMkLst>
        </pc:picChg>
      </pc:sldChg>
      <pc:sldChg chg="addSp modSp del mod">
        <pc:chgData name="Robert French" userId="0af6d1cc-c945-4f1a-a213-3e077e7e8646" providerId="ADAL" clId="{ED84F73D-2E7A-4761-85F4-A9B62C1F1E96}" dt="2023-01-17T18:29:22.723" v="5027" actId="47"/>
        <pc:sldMkLst>
          <pc:docMk/>
          <pc:sldMk cId="3824066873" sldId="267"/>
        </pc:sldMkLst>
        <pc:picChg chg="add mod">
          <ac:chgData name="Robert French" userId="0af6d1cc-c945-4f1a-a213-3e077e7e8646" providerId="ADAL" clId="{ED84F73D-2E7A-4761-85F4-A9B62C1F1E96}" dt="2023-01-17T18:28:15.643" v="5026" actId="962"/>
          <ac:picMkLst>
            <pc:docMk/>
            <pc:sldMk cId="3824066873" sldId="267"/>
            <ac:picMk id="3" creationId="{E255F7B3-0D1F-FBDC-2118-59CE68FF755F}"/>
          </ac:picMkLst>
        </pc:picChg>
      </pc:sldChg>
      <pc:sldChg chg="addSp delSp modSp new mod ord modTransition setBg modAnim modNotesTx">
        <pc:chgData name="Robert French" userId="0af6d1cc-c945-4f1a-a213-3e077e7e8646" providerId="ADAL" clId="{ED84F73D-2E7A-4761-85F4-A9B62C1F1E96}" dt="2023-02-25T13:48:40.330" v="9703" actId="962"/>
        <pc:sldMkLst>
          <pc:docMk/>
          <pc:sldMk cId="3573466106" sldId="268"/>
        </pc:sldMkLst>
        <pc:spChg chg="del">
          <ac:chgData name="Robert French" userId="0af6d1cc-c945-4f1a-a213-3e077e7e8646" providerId="ADAL" clId="{ED84F73D-2E7A-4761-85F4-A9B62C1F1E96}" dt="2023-01-08T15:54:17.625" v="8" actId="478"/>
          <ac:spMkLst>
            <pc:docMk/>
            <pc:sldMk cId="3573466106" sldId="268"/>
            <ac:spMk id="2" creationId="{A384654D-6F4E-1FD8-2452-DF6BB9C29B18}"/>
          </ac:spMkLst>
        </pc:spChg>
        <pc:spChg chg="del">
          <ac:chgData name="Robert French" userId="0af6d1cc-c945-4f1a-a213-3e077e7e8646" providerId="ADAL" clId="{ED84F73D-2E7A-4761-85F4-A9B62C1F1E96}" dt="2023-01-08T15:54:18.876" v="9" actId="478"/>
          <ac:spMkLst>
            <pc:docMk/>
            <pc:sldMk cId="3573466106" sldId="268"/>
            <ac:spMk id="3" creationId="{1BCD734E-DB51-A704-A045-ADB45FA4BFA4}"/>
          </ac:spMkLst>
        </pc:spChg>
        <pc:spChg chg="add">
          <ac:chgData name="Robert French" userId="0af6d1cc-c945-4f1a-a213-3e077e7e8646" providerId="ADAL" clId="{ED84F73D-2E7A-4761-85F4-A9B62C1F1E96}" dt="2023-01-08T16:06:53.113" v="208" actId="26606"/>
          <ac:spMkLst>
            <pc:docMk/>
            <pc:sldMk cId="3573466106" sldId="268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25T13:48:40.330" v="9703" actId="962"/>
          <ac:picMkLst>
            <pc:docMk/>
            <pc:sldMk cId="3573466106" sldId="268"/>
            <ac:picMk id="5" creationId="{A4FC1D97-0574-DD25-C149-47D73230A23C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573466106" sldId="268"/>
            <ac:picMk id="8" creationId="{FD024B11-531B-66B7-B04E-97AA73770616}"/>
          </ac:picMkLst>
        </pc:picChg>
      </pc:sldChg>
      <pc:sldChg chg="addSp delSp modSp add mod ord modTransition modAnim modNotesTx">
        <pc:chgData name="Robert French" userId="0af6d1cc-c945-4f1a-a213-3e077e7e8646" providerId="ADAL" clId="{ED84F73D-2E7A-4761-85F4-A9B62C1F1E96}" dt="2023-02-25T13:48:24.623" v="9593" actId="962"/>
        <pc:sldMkLst>
          <pc:docMk/>
          <pc:sldMk cId="3278847583" sldId="269"/>
        </pc:sldMkLst>
        <pc:picChg chg="add mod">
          <ac:chgData name="Robert French" userId="0af6d1cc-c945-4f1a-a213-3e077e7e8646" providerId="ADAL" clId="{ED84F73D-2E7A-4761-85F4-A9B62C1F1E96}" dt="2023-02-25T13:48:24.623" v="9593" actId="962"/>
          <ac:picMkLst>
            <pc:docMk/>
            <pc:sldMk cId="3278847583" sldId="269"/>
            <ac:picMk id="3" creationId="{C477E3EA-98CA-16E4-2A27-BDC94DB91B92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278847583" sldId="269"/>
            <ac:picMk id="10" creationId="{41023640-775F-C201-A8EB-CD72937BC38B}"/>
          </ac:picMkLst>
        </pc:picChg>
      </pc:sldChg>
      <pc:sldChg chg="addSp delSp modSp add mod modTransition setBg modAnim setClrOvrMap modNotesTx">
        <pc:chgData name="Robert French" userId="0af6d1cc-c945-4f1a-a213-3e077e7e8646" providerId="ADAL" clId="{ED84F73D-2E7A-4761-85F4-A9B62C1F1E96}" dt="2023-02-25T13:49:09.178" v="9825" actId="962"/>
        <pc:sldMkLst>
          <pc:docMk/>
          <pc:sldMk cId="440644413" sldId="270"/>
        </pc:sldMkLst>
        <pc:spChg chg="add del">
          <ac:chgData name="Robert French" userId="0af6d1cc-c945-4f1a-a213-3e077e7e8646" providerId="ADAL" clId="{ED84F73D-2E7A-4761-85F4-A9B62C1F1E96}" dt="2023-01-08T17:21:37.873" v="754" actId="26606"/>
          <ac:spMkLst>
            <pc:docMk/>
            <pc:sldMk cId="440644413" sldId="270"/>
            <ac:spMk id="5" creationId="{42A4FC2C-047E-45A5-965D-8E1E3BF09BC6}"/>
          </ac:spMkLst>
        </pc:spChg>
        <pc:spChg chg="add del">
          <ac:chgData name="Robert French" userId="0af6d1cc-c945-4f1a-a213-3e077e7e8646" providerId="ADAL" clId="{ED84F73D-2E7A-4761-85F4-A9B62C1F1E96}" dt="2023-01-08T17:21:24.897" v="746" actId="26606"/>
          <ac:spMkLst>
            <pc:docMk/>
            <pc:sldMk cId="440644413" sldId="270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25T13:49:09.178" v="9825" actId="962"/>
          <ac:picMkLst>
            <pc:docMk/>
            <pc:sldMk cId="440644413" sldId="270"/>
            <ac:picMk id="3" creationId="{F99DE400-012C-F596-4FC8-7FED6EF513DC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440644413" sldId="270"/>
            <ac:picMk id="7" creationId="{11470DE3-CC51-1671-006A-D2739EA85B7A}"/>
          </ac:picMkLst>
        </pc:picChg>
      </pc:sldChg>
      <pc:sldChg chg="addSp delSp modSp add mod modTransition setBg modAnim modNotesTx">
        <pc:chgData name="Robert French" userId="0af6d1cc-c945-4f1a-a213-3e077e7e8646" providerId="ADAL" clId="{ED84F73D-2E7A-4761-85F4-A9B62C1F1E96}" dt="2023-02-25T13:49:28.181" v="9973" actId="962"/>
        <pc:sldMkLst>
          <pc:docMk/>
          <pc:sldMk cId="1925393342" sldId="271"/>
        </pc:sldMkLst>
        <pc:spChg chg="add del">
          <ac:chgData name="Robert French" userId="0af6d1cc-c945-4f1a-a213-3e077e7e8646" providerId="ADAL" clId="{ED84F73D-2E7A-4761-85F4-A9B62C1F1E96}" dt="2023-01-14T16:57:17.252" v="1269" actId="26606"/>
          <ac:spMkLst>
            <pc:docMk/>
            <pc:sldMk cId="1925393342" sldId="271"/>
            <ac:spMk id="8" creationId="{42A4FC2C-047E-45A5-965D-8E1E3BF09BC6}"/>
          </ac:spMkLst>
        </pc:spChg>
        <pc:spChg chg="add">
          <ac:chgData name="Robert French" userId="0af6d1cc-c945-4f1a-a213-3e077e7e8646" providerId="ADAL" clId="{ED84F73D-2E7A-4761-85F4-A9B62C1F1E96}" dt="2023-01-14T16:57:17.252" v="1269" actId="26606"/>
          <ac:spMkLst>
            <pc:docMk/>
            <pc:sldMk cId="1925393342" sldId="271"/>
            <ac:spMk id="13" creationId="{A2509F26-B5DC-4BA7-B476-4CB044237A2E}"/>
          </ac:spMkLst>
        </pc:spChg>
        <pc:spChg chg="add">
          <ac:chgData name="Robert French" userId="0af6d1cc-c945-4f1a-a213-3e077e7e8646" providerId="ADAL" clId="{ED84F73D-2E7A-4761-85F4-A9B62C1F1E96}" dt="2023-01-14T16:57:17.252" v="1269" actId="26606"/>
          <ac:spMkLst>
            <pc:docMk/>
            <pc:sldMk cId="1925393342" sldId="271"/>
            <ac:spMk id="15" creationId="{DB103EB1-B135-4526-B883-33228FC27FF1}"/>
          </ac:spMkLst>
        </pc:spChg>
        <pc:picChg chg="add mod">
          <ac:chgData name="Robert French" userId="0af6d1cc-c945-4f1a-a213-3e077e7e8646" providerId="ADAL" clId="{ED84F73D-2E7A-4761-85F4-A9B62C1F1E96}" dt="2023-02-25T13:49:28.181" v="9973" actId="962"/>
          <ac:picMkLst>
            <pc:docMk/>
            <pc:sldMk cId="1925393342" sldId="271"/>
            <ac:picMk id="3" creationId="{EC2B5BDB-5D79-27C4-B16B-193FD5FCD092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1925393342" sldId="271"/>
            <ac:picMk id="6" creationId="{05FBF261-8841-32EB-855F-894D310E2103}"/>
          </ac:picMkLst>
        </pc:picChg>
      </pc:sldChg>
      <pc:sldChg chg="addSp delSp modSp new del mod modTransition modAnim modNotesTx">
        <pc:chgData name="Robert French" userId="0af6d1cc-c945-4f1a-a213-3e077e7e8646" providerId="ADAL" clId="{ED84F73D-2E7A-4761-85F4-A9B62C1F1E96}" dt="2023-03-14T17:11:53.637" v="10849" actId="2696"/>
        <pc:sldMkLst>
          <pc:docMk/>
          <pc:sldMk cId="131060826" sldId="272"/>
        </pc:sldMkLst>
        <pc:spChg chg="del">
          <ac:chgData name="Robert French" userId="0af6d1cc-c945-4f1a-a213-3e077e7e8646" providerId="ADAL" clId="{ED84F73D-2E7A-4761-85F4-A9B62C1F1E96}" dt="2023-01-08T16:07:14.693" v="258" actId="478"/>
          <ac:spMkLst>
            <pc:docMk/>
            <pc:sldMk cId="131060826" sldId="272"/>
            <ac:spMk id="2" creationId="{8358366E-9016-C2D8-56C6-5B75029061D0}"/>
          </ac:spMkLst>
        </pc:spChg>
        <pc:spChg chg="del">
          <ac:chgData name="Robert French" userId="0af6d1cc-c945-4f1a-a213-3e077e7e8646" providerId="ADAL" clId="{ED84F73D-2E7A-4761-85F4-A9B62C1F1E96}" dt="2023-01-08T16:07:16.168" v="259" actId="478"/>
          <ac:spMkLst>
            <pc:docMk/>
            <pc:sldMk cId="131060826" sldId="272"/>
            <ac:spMk id="3" creationId="{AE453C10-34E3-5B36-ACF5-336E6E3A3E6D}"/>
          </ac:spMkLst>
        </pc:spChg>
        <pc:spChg chg="add del mod">
          <ac:chgData name="Robert French" userId="0af6d1cc-c945-4f1a-a213-3e077e7e8646" providerId="ADAL" clId="{ED84F73D-2E7A-4761-85F4-A9B62C1F1E96}" dt="2023-01-14T16:57:00.376" v="1268" actId="2711"/>
          <ac:spMkLst>
            <pc:docMk/>
            <pc:sldMk cId="131060826" sldId="272"/>
            <ac:spMk id="7" creationId="{33D85561-B99C-2105-30AE-43C06FB456A3}"/>
          </ac:spMkLst>
        </pc:spChg>
        <pc:picChg chg="add mod">
          <ac:chgData name="Robert French" userId="0af6d1cc-c945-4f1a-a213-3e077e7e8646" providerId="ADAL" clId="{ED84F73D-2E7A-4761-85F4-A9B62C1F1E96}" dt="2023-02-25T13:47:35.507" v="9195" actId="962"/>
          <ac:picMkLst>
            <pc:docMk/>
            <pc:sldMk cId="131060826" sldId="272"/>
            <ac:picMk id="5" creationId="{3EBCD743-025A-984A-3BD6-9486CF75DD26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131060826" sldId="272"/>
            <ac:picMk id="11" creationId="{6E2F5781-D427-EAA3-E6BE-CC8F098B7197}"/>
          </ac:picMkLst>
        </pc:picChg>
      </pc:sldChg>
      <pc:sldChg chg="add del">
        <pc:chgData name="Robert French" userId="0af6d1cc-c945-4f1a-a213-3e077e7e8646" providerId="ADAL" clId="{ED84F73D-2E7A-4761-85F4-A9B62C1F1E96}" dt="2023-03-14T17:51:03.095" v="10917" actId="47"/>
        <pc:sldMkLst>
          <pc:docMk/>
          <pc:sldMk cId="1621539855" sldId="272"/>
        </pc:sldMkLst>
      </pc:sldChg>
      <pc:sldChg chg="addSp delSp modSp new mod modTransition setBg modAnim modNotesTx">
        <pc:chgData name="Robert French" userId="0af6d1cc-c945-4f1a-a213-3e077e7e8646" providerId="ADAL" clId="{ED84F73D-2E7A-4761-85F4-A9B62C1F1E96}" dt="2023-02-25T13:49:41.362" v="10099" actId="962"/>
        <pc:sldMkLst>
          <pc:docMk/>
          <pc:sldMk cId="3320810396" sldId="273"/>
        </pc:sldMkLst>
        <pc:spChg chg="del">
          <ac:chgData name="Robert French" userId="0af6d1cc-c945-4f1a-a213-3e077e7e8646" providerId="ADAL" clId="{ED84F73D-2E7A-4761-85F4-A9B62C1F1E96}" dt="2023-01-08T17:19:13.163" v="605" actId="478"/>
          <ac:spMkLst>
            <pc:docMk/>
            <pc:sldMk cId="3320810396" sldId="273"/>
            <ac:spMk id="2" creationId="{A5F07C91-33AB-52F0-DE32-E2B49337CF04}"/>
          </ac:spMkLst>
        </pc:spChg>
        <pc:spChg chg="del">
          <ac:chgData name="Robert French" userId="0af6d1cc-c945-4f1a-a213-3e077e7e8646" providerId="ADAL" clId="{ED84F73D-2E7A-4761-85F4-A9B62C1F1E96}" dt="2023-01-08T17:19:11.894" v="604" actId="478"/>
          <ac:spMkLst>
            <pc:docMk/>
            <pc:sldMk cId="3320810396" sldId="273"/>
            <ac:spMk id="3" creationId="{92045104-D4C8-F264-73E2-621247D3FA7C}"/>
          </ac:spMkLst>
        </pc:spChg>
        <pc:spChg chg="add">
          <ac:chgData name="Robert French" userId="0af6d1cc-c945-4f1a-a213-3e077e7e8646" providerId="ADAL" clId="{ED84F73D-2E7A-4761-85F4-A9B62C1F1E96}" dt="2023-01-08T17:21:17.404" v="744" actId="26606"/>
          <ac:spMkLst>
            <pc:docMk/>
            <pc:sldMk cId="3320810396" sldId="273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25T13:49:41.362" v="10099" actId="962"/>
          <ac:picMkLst>
            <pc:docMk/>
            <pc:sldMk cId="3320810396" sldId="273"/>
            <ac:picMk id="5" creationId="{D99EF917-339C-C453-3050-DB34922931A3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320810396" sldId="273"/>
            <ac:picMk id="6" creationId="{9A7C2510-7D84-B797-5EC0-45EB6DA3D698}"/>
          </ac:picMkLst>
        </pc:picChg>
      </pc:sldChg>
      <pc:sldChg chg="addSp delSp modSp add mod modTransition setBg modAnim modNotesTx">
        <pc:chgData name="Robert French" userId="0af6d1cc-c945-4f1a-a213-3e077e7e8646" providerId="ADAL" clId="{ED84F73D-2E7A-4761-85F4-A9B62C1F1E96}" dt="2023-02-12T11:56:18.170" v="7876"/>
        <pc:sldMkLst>
          <pc:docMk/>
          <pc:sldMk cId="1219406241" sldId="274"/>
        </pc:sldMkLst>
        <pc:spChg chg="add">
          <ac:chgData name="Robert French" userId="0af6d1cc-c945-4f1a-a213-3e077e7e8646" providerId="ADAL" clId="{ED84F73D-2E7A-4761-85F4-A9B62C1F1E96}" dt="2023-01-08T17:25:12.864" v="917" actId="26606"/>
          <ac:spMkLst>
            <pc:docMk/>
            <pc:sldMk cId="1219406241" sldId="274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1-08T17:25:12.864" v="917" actId="26606"/>
          <ac:picMkLst>
            <pc:docMk/>
            <pc:sldMk cId="1219406241" sldId="274"/>
            <ac:picMk id="3" creationId="{B1D0FCDA-833C-443D-3FF9-C2A173AD3515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1219406241" sldId="274"/>
            <ac:picMk id="5" creationId="{DD9A73B0-5146-5186-6F06-3F6104454003}"/>
          </ac:picMkLst>
        </pc:picChg>
      </pc:sldChg>
      <pc:sldChg chg="addSp delSp modSp add del mod ord modNotesTx">
        <pc:chgData name="Robert French" userId="0af6d1cc-c945-4f1a-a213-3e077e7e8646" providerId="ADAL" clId="{ED84F73D-2E7A-4761-85F4-A9B62C1F1E96}" dt="2023-01-15T15:01:20.135" v="4199" actId="47"/>
        <pc:sldMkLst>
          <pc:docMk/>
          <pc:sldMk cId="1369030608" sldId="275"/>
        </pc:sldMkLst>
        <pc:spChg chg="add mod">
          <ac:chgData name="Robert French" userId="0af6d1cc-c945-4f1a-a213-3e077e7e8646" providerId="ADAL" clId="{ED84F73D-2E7A-4761-85F4-A9B62C1F1E96}" dt="2023-01-14T16:21:27.006" v="1236" actId="255"/>
          <ac:spMkLst>
            <pc:docMk/>
            <pc:sldMk cId="1369030608" sldId="275"/>
            <ac:spMk id="2" creationId="{E138445D-942C-D032-A3E7-790240B421CB}"/>
          </ac:spMkLst>
        </pc:spChg>
        <pc:spChg chg="add mod">
          <ac:chgData name="Robert French" userId="0af6d1cc-c945-4f1a-a213-3e077e7e8646" providerId="ADAL" clId="{ED84F73D-2E7A-4761-85F4-A9B62C1F1E96}" dt="2023-01-14T16:22:07.989" v="1246" actId="404"/>
          <ac:spMkLst>
            <pc:docMk/>
            <pc:sldMk cId="1369030608" sldId="275"/>
            <ac:spMk id="3" creationId="{BACBC062-04F8-2454-D353-E0746E182795}"/>
          </ac:spMkLst>
        </pc:spChg>
        <pc:spChg chg="add del mod">
          <ac:chgData name="Robert French" userId="0af6d1cc-c945-4f1a-a213-3e077e7e8646" providerId="ADAL" clId="{ED84F73D-2E7A-4761-85F4-A9B62C1F1E96}" dt="2023-01-09T08:32:39.088" v="1230" actId="478"/>
          <ac:spMkLst>
            <pc:docMk/>
            <pc:sldMk cId="1369030608" sldId="275"/>
            <ac:spMk id="4" creationId="{F69C0E20-FDD0-8837-11E8-C1D63FD5CD7A}"/>
          </ac:spMkLst>
        </pc:spChg>
        <pc:spChg chg="del mod topLvl">
          <ac:chgData name="Robert French" userId="0af6d1cc-c945-4f1a-a213-3e077e7e8646" providerId="ADAL" clId="{ED84F73D-2E7A-4761-85F4-A9B62C1F1E96}" dt="2023-01-14T20:34:30.193" v="2414" actId="478"/>
          <ac:spMkLst>
            <pc:docMk/>
            <pc:sldMk cId="1369030608" sldId="275"/>
            <ac:spMk id="14" creationId="{21345EF0-540E-66D9-9B43-B6ADD56E8BD2}"/>
          </ac:spMkLst>
        </pc:spChg>
        <pc:spChg chg="mod topLvl">
          <ac:chgData name="Robert French" userId="0af6d1cc-c945-4f1a-a213-3e077e7e8646" providerId="ADAL" clId="{ED84F73D-2E7A-4761-85F4-A9B62C1F1E96}" dt="2023-01-14T20:38:08.616" v="2486" actId="1076"/>
          <ac:spMkLst>
            <pc:docMk/>
            <pc:sldMk cId="1369030608" sldId="275"/>
            <ac:spMk id="15" creationId="{D11928B1-835B-E3BC-BC14-ECD6F2869292}"/>
          </ac:spMkLst>
        </pc:spChg>
        <pc:spChg chg="add mod">
          <ac:chgData name="Robert French" userId="0af6d1cc-c945-4f1a-a213-3e077e7e8646" providerId="ADAL" clId="{ED84F73D-2E7A-4761-85F4-A9B62C1F1E96}" dt="2023-01-14T20:38:08.616" v="2486" actId="1076"/>
          <ac:spMkLst>
            <pc:docMk/>
            <pc:sldMk cId="1369030608" sldId="275"/>
            <ac:spMk id="18" creationId="{0EC8D43E-7B0F-E165-5136-05D657DDA443}"/>
          </ac:spMkLst>
        </pc:spChg>
        <pc:spChg chg="add mod">
          <ac:chgData name="Robert French" userId="0af6d1cc-c945-4f1a-a213-3e077e7e8646" providerId="ADAL" clId="{ED84F73D-2E7A-4761-85F4-A9B62C1F1E96}" dt="2023-01-14T20:52:52.583" v="2819" actId="403"/>
          <ac:spMkLst>
            <pc:docMk/>
            <pc:sldMk cId="1369030608" sldId="275"/>
            <ac:spMk id="19" creationId="{32AEB10C-BA6F-CA03-C7CF-272855125B11}"/>
          </ac:spMkLst>
        </pc:spChg>
        <pc:grpChg chg="add del mod">
          <ac:chgData name="Robert French" userId="0af6d1cc-c945-4f1a-a213-3e077e7e8646" providerId="ADAL" clId="{ED84F73D-2E7A-4761-85F4-A9B62C1F1E96}" dt="2023-01-14T20:34:46.332" v="2435" actId="478"/>
          <ac:grpSpMkLst>
            <pc:docMk/>
            <pc:sldMk cId="1369030608" sldId="275"/>
            <ac:grpSpMk id="5" creationId="{A0AD91C5-01C7-C79E-1260-5D2A321F2EBC}"/>
          </ac:grpSpMkLst>
        </pc:grpChg>
        <pc:grpChg chg="add del mod">
          <ac:chgData name="Robert French" userId="0af6d1cc-c945-4f1a-a213-3e077e7e8646" providerId="ADAL" clId="{ED84F73D-2E7A-4761-85F4-A9B62C1F1E96}" dt="2023-01-14T20:34:30.193" v="2414" actId="478"/>
          <ac:grpSpMkLst>
            <pc:docMk/>
            <pc:sldMk cId="1369030608" sldId="275"/>
            <ac:grpSpMk id="13" creationId="{DC71E6A8-5660-612E-BC53-E5AD1591131D}"/>
          </ac:grpSpMkLst>
        </pc:grpChg>
        <pc:cxnChg chg="add mod">
          <ac:chgData name="Robert French" userId="0af6d1cc-c945-4f1a-a213-3e077e7e8646" providerId="ADAL" clId="{ED84F73D-2E7A-4761-85F4-A9B62C1F1E96}" dt="2023-01-14T20:42:13.774" v="2569" actId="692"/>
          <ac:cxnSpMkLst>
            <pc:docMk/>
            <pc:sldMk cId="1369030608" sldId="275"/>
            <ac:cxnSpMk id="6" creationId="{BC56AFF9-EBD6-C0F9-3E51-A09DBEBE56BD}"/>
          </ac:cxnSpMkLst>
        </pc:cxnChg>
        <pc:cxnChg chg="add mod">
          <ac:chgData name="Robert French" userId="0af6d1cc-c945-4f1a-a213-3e077e7e8646" providerId="ADAL" clId="{ED84F73D-2E7A-4761-85F4-A9B62C1F1E96}" dt="2023-01-14T20:38:08.616" v="2486" actId="1076"/>
          <ac:cxnSpMkLst>
            <pc:docMk/>
            <pc:sldMk cId="1369030608" sldId="275"/>
            <ac:cxnSpMk id="10" creationId="{FAC2E350-8BA4-BCFE-EBA0-3CA1570F5FCE}"/>
          </ac:cxnSpMkLst>
        </pc:cxnChg>
        <pc:cxnChg chg="add mod">
          <ac:chgData name="Robert French" userId="0af6d1cc-c945-4f1a-a213-3e077e7e8646" providerId="ADAL" clId="{ED84F73D-2E7A-4761-85F4-A9B62C1F1E96}" dt="2023-01-14T20:38:08.616" v="2486" actId="1076"/>
          <ac:cxnSpMkLst>
            <pc:docMk/>
            <pc:sldMk cId="1369030608" sldId="275"/>
            <ac:cxnSpMk id="12" creationId="{30864873-2278-44A4-0C7C-D812546FF50A}"/>
          </ac:cxnSpMkLst>
        </pc:cxnChg>
      </pc:sldChg>
      <pc:sldChg chg="addSp delSp modSp add mod ord modTransition modAnim">
        <pc:chgData name="Robert French" userId="0af6d1cc-c945-4f1a-a213-3e077e7e8646" providerId="ADAL" clId="{ED84F73D-2E7A-4761-85F4-A9B62C1F1E96}" dt="2023-03-14T17:24:56.804" v="10901" actId="1076"/>
        <pc:sldMkLst>
          <pc:docMk/>
          <pc:sldMk cId="3493239991" sldId="276"/>
        </pc:sldMkLst>
        <pc:spChg chg="add mod">
          <ac:chgData name="Robert French" userId="0af6d1cc-c945-4f1a-a213-3e077e7e8646" providerId="ADAL" clId="{ED84F73D-2E7A-4761-85F4-A9B62C1F1E96}" dt="2023-03-09T19:39:12.918" v="10590" actId="1076"/>
          <ac:spMkLst>
            <pc:docMk/>
            <pc:sldMk cId="3493239991" sldId="276"/>
            <ac:spMk id="4" creationId="{0E983A5C-C009-13F8-C69D-787C8E465E57}"/>
          </ac:spMkLst>
        </pc:spChg>
        <pc:spChg chg="add del mod">
          <ac:chgData name="Robert French" userId="0af6d1cc-c945-4f1a-a213-3e077e7e8646" providerId="ADAL" clId="{ED84F73D-2E7A-4761-85F4-A9B62C1F1E96}" dt="2023-01-14T16:58:14.572" v="1317" actId="478"/>
          <ac:spMkLst>
            <pc:docMk/>
            <pc:sldMk cId="3493239991" sldId="276"/>
            <ac:spMk id="4" creationId="{FADCAA1E-51BE-4ED9-FF0F-5B31AE3B4332}"/>
          </ac:spMkLst>
        </pc:spChg>
        <pc:spChg chg="add del mod">
          <ac:chgData name="Robert French" userId="0af6d1cc-c945-4f1a-a213-3e077e7e8646" providerId="ADAL" clId="{ED84F73D-2E7A-4761-85F4-A9B62C1F1E96}" dt="2023-01-14T16:58:16.125" v="1318" actId="478"/>
          <ac:spMkLst>
            <pc:docMk/>
            <pc:sldMk cId="3493239991" sldId="276"/>
            <ac:spMk id="5" creationId="{8D7BE914-9F7B-AA74-48B4-BD0EA09C4239}"/>
          </ac:spMkLst>
        </pc:spChg>
        <pc:spChg chg="add mod">
          <ac:chgData name="Robert French" userId="0af6d1cc-c945-4f1a-a213-3e077e7e8646" providerId="ADAL" clId="{ED84F73D-2E7A-4761-85F4-A9B62C1F1E96}" dt="2023-02-25T14:01:15.301" v="10163" actId="207"/>
          <ac:spMkLst>
            <pc:docMk/>
            <pc:sldMk cId="3493239991" sldId="276"/>
            <ac:spMk id="6" creationId="{3833AF27-D76E-3E72-8BF0-734331913D14}"/>
          </ac:spMkLst>
        </pc:spChg>
        <pc:spChg chg="add mod">
          <ac:chgData name="Robert French" userId="0af6d1cc-c945-4f1a-a213-3e077e7e8646" providerId="ADAL" clId="{ED84F73D-2E7A-4761-85F4-A9B62C1F1E96}" dt="2023-02-25T14:07:04.196" v="10219" actId="403"/>
          <ac:spMkLst>
            <pc:docMk/>
            <pc:sldMk cId="3493239991" sldId="276"/>
            <ac:spMk id="7" creationId="{1647BAE8-23AD-251B-EADF-1453E273C1BC}"/>
          </ac:spMkLst>
        </pc:spChg>
        <pc:spChg chg="add del mod">
          <ac:chgData name="Robert French" userId="0af6d1cc-c945-4f1a-a213-3e077e7e8646" providerId="ADAL" clId="{ED84F73D-2E7A-4761-85F4-A9B62C1F1E96}" dt="2023-01-14T17:01:45.074" v="1613" actId="478"/>
          <ac:spMkLst>
            <pc:docMk/>
            <pc:sldMk cId="3493239991" sldId="276"/>
            <ac:spMk id="7" creationId="{5708D48F-6106-7FF3-5236-68A22F805D5A}"/>
          </ac:spMkLst>
        </pc:spChg>
        <pc:spChg chg="add mod">
          <ac:chgData name="Robert French" userId="0af6d1cc-c945-4f1a-a213-3e077e7e8646" providerId="ADAL" clId="{ED84F73D-2E7A-4761-85F4-A9B62C1F1E96}" dt="2023-03-14T17:24:56.804" v="10901" actId="1076"/>
          <ac:spMkLst>
            <pc:docMk/>
            <pc:sldMk cId="3493239991" sldId="276"/>
            <ac:spMk id="8" creationId="{8ADCFC81-2778-FAA2-1023-C148790E5772}"/>
          </ac:spMkLst>
        </pc:spChg>
        <pc:spChg chg="add del mod">
          <ac:chgData name="Robert French" userId="0af6d1cc-c945-4f1a-a213-3e077e7e8646" providerId="ADAL" clId="{ED84F73D-2E7A-4761-85F4-A9B62C1F1E96}" dt="2023-02-25T13:59:20.796" v="10144" actId="478"/>
          <ac:spMkLst>
            <pc:docMk/>
            <pc:sldMk cId="3493239991" sldId="276"/>
            <ac:spMk id="9" creationId="{5C095347-E772-47D7-A72F-0F6F3B285AAF}"/>
          </ac:spMkLst>
        </pc:spChg>
        <pc:spChg chg="add mod">
          <ac:chgData name="Robert French" userId="0af6d1cc-c945-4f1a-a213-3e077e7e8646" providerId="ADAL" clId="{ED84F73D-2E7A-4761-85F4-A9B62C1F1E96}" dt="2023-03-09T19:40:26.370" v="10606" actId="1076"/>
          <ac:spMkLst>
            <pc:docMk/>
            <pc:sldMk cId="3493239991" sldId="276"/>
            <ac:spMk id="11" creationId="{6F9A9096-2519-A07A-6D2F-087F9314B3E5}"/>
          </ac:spMkLst>
        </pc:spChg>
        <pc:spChg chg="add del mod">
          <ac:chgData name="Robert French" userId="0af6d1cc-c945-4f1a-a213-3e077e7e8646" providerId="ADAL" clId="{ED84F73D-2E7A-4761-85F4-A9B62C1F1E96}" dt="2023-02-25T13:59:16.619" v="10142" actId="478"/>
          <ac:spMkLst>
            <pc:docMk/>
            <pc:sldMk cId="3493239991" sldId="276"/>
            <ac:spMk id="11" creationId="{C8119391-991A-1307-FE48-605ED18C00CB}"/>
          </ac:spMkLst>
        </pc:spChg>
        <pc:spChg chg="add mod">
          <ac:chgData name="Robert French" userId="0af6d1cc-c945-4f1a-a213-3e077e7e8646" providerId="ADAL" clId="{ED84F73D-2E7A-4761-85F4-A9B62C1F1E96}" dt="2023-02-25T14:02:29.666" v="10178" actId="207"/>
          <ac:spMkLst>
            <pc:docMk/>
            <pc:sldMk cId="3493239991" sldId="276"/>
            <ac:spMk id="12" creationId="{53F38850-8156-4B61-46C0-9F7620649482}"/>
          </ac:spMkLst>
        </pc:spChg>
        <pc:spChg chg="add del mod">
          <ac:chgData name="Robert French" userId="0af6d1cc-c945-4f1a-a213-3e077e7e8646" providerId="ADAL" clId="{ED84F73D-2E7A-4761-85F4-A9B62C1F1E96}" dt="2023-02-25T13:59:23.836" v="10145" actId="478"/>
          <ac:spMkLst>
            <pc:docMk/>
            <pc:sldMk cId="3493239991" sldId="276"/>
            <ac:spMk id="13" creationId="{5DF0C1CD-DD59-8D80-A98F-548D59B1D91A}"/>
          </ac:spMkLst>
        </pc:spChg>
        <pc:spChg chg="add del mod">
          <ac:chgData name="Robert French" userId="0af6d1cc-c945-4f1a-a213-3e077e7e8646" providerId="ADAL" clId="{ED84F73D-2E7A-4761-85F4-A9B62C1F1E96}" dt="2023-02-25T13:59:14.245" v="10141" actId="478"/>
          <ac:spMkLst>
            <pc:docMk/>
            <pc:sldMk cId="3493239991" sldId="276"/>
            <ac:spMk id="14" creationId="{6F4F1257-51FD-8F00-675A-93B7B626533C}"/>
          </ac:spMkLst>
        </pc:spChg>
        <pc:spChg chg="add del mod">
          <ac:chgData name="Robert French" userId="0af6d1cc-c945-4f1a-a213-3e077e7e8646" providerId="ADAL" clId="{ED84F73D-2E7A-4761-85F4-A9B62C1F1E96}" dt="2023-02-25T13:59:14.245" v="10141" actId="478"/>
          <ac:spMkLst>
            <pc:docMk/>
            <pc:sldMk cId="3493239991" sldId="276"/>
            <ac:spMk id="15" creationId="{723A586D-1336-078A-C5DE-E58132553CC2}"/>
          </ac:spMkLst>
        </pc:spChg>
        <pc:spChg chg="add del mod">
          <ac:chgData name="Robert French" userId="0af6d1cc-c945-4f1a-a213-3e077e7e8646" providerId="ADAL" clId="{ED84F73D-2E7A-4761-85F4-A9B62C1F1E96}" dt="2023-02-25T13:59:14.245" v="10141" actId="478"/>
          <ac:spMkLst>
            <pc:docMk/>
            <pc:sldMk cId="3493239991" sldId="276"/>
            <ac:spMk id="16" creationId="{47072964-E9BD-8043-DE85-B66A2A704EBA}"/>
          </ac:spMkLst>
        </pc:spChg>
        <pc:spChg chg="add mod">
          <ac:chgData name="Robert French" userId="0af6d1cc-c945-4f1a-a213-3e077e7e8646" providerId="ADAL" clId="{ED84F73D-2E7A-4761-85F4-A9B62C1F1E96}" dt="2023-02-25T14:06:58.307" v="10215" actId="1076"/>
          <ac:spMkLst>
            <pc:docMk/>
            <pc:sldMk cId="3493239991" sldId="276"/>
            <ac:spMk id="17" creationId="{78A263AB-EF86-789A-0637-09EF578D1BBE}"/>
          </ac:spMkLst>
        </pc:spChg>
        <pc:spChg chg="add del mod">
          <ac:chgData name="Robert French" userId="0af6d1cc-c945-4f1a-a213-3e077e7e8646" providerId="ADAL" clId="{ED84F73D-2E7A-4761-85F4-A9B62C1F1E96}" dt="2023-02-25T13:59:14.245" v="10141" actId="478"/>
          <ac:spMkLst>
            <pc:docMk/>
            <pc:sldMk cId="3493239991" sldId="276"/>
            <ac:spMk id="18" creationId="{4FFE3324-F0FE-C8B8-944A-83FA3E4E3413}"/>
          </ac:spMkLst>
        </pc:spChg>
        <pc:graphicFrameChg chg="add del mod modGraphic">
          <ac:chgData name="Robert French" userId="0af6d1cc-c945-4f1a-a213-3e077e7e8646" providerId="ADAL" clId="{ED84F73D-2E7A-4761-85F4-A9B62C1F1E96}" dt="2023-01-14T17:02:09.729" v="1624" actId="478"/>
          <ac:graphicFrameMkLst>
            <pc:docMk/>
            <pc:sldMk cId="3493239991" sldId="276"/>
            <ac:graphicFrameMk id="6" creationId="{DFC3284E-B00A-1084-ECD8-D2099AE42915}"/>
          </ac:graphicFrameMkLst>
        </pc:graphicFrameChg>
        <pc:picChg chg="add mod">
          <ac:chgData name="Robert French" userId="0af6d1cc-c945-4f1a-a213-3e077e7e8646" providerId="ADAL" clId="{ED84F73D-2E7A-4761-85F4-A9B62C1F1E96}" dt="2023-02-25T14:00:10.430" v="10153" actId="1076"/>
          <ac:picMkLst>
            <pc:docMk/>
            <pc:sldMk cId="3493239991" sldId="276"/>
            <ac:picMk id="2" creationId="{7299F6E8-68F7-0157-44C6-F3EE606CCAC3}"/>
          </ac:picMkLst>
        </pc:picChg>
        <pc:picChg chg="add mod">
          <ac:chgData name="Robert French" userId="0af6d1cc-c945-4f1a-a213-3e077e7e8646" providerId="ADAL" clId="{ED84F73D-2E7A-4761-85F4-A9B62C1F1E96}" dt="2023-02-25T14:07:14.696" v="10222" actId="1076"/>
          <ac:picMkLst>
            <pc:docMk/>
            <pc:sldMk cId="3493239991" sldId="276"/>
            <ac:picMk id="3" creationId="{4249186B-B5DE-BB00-B06C-C289128D7302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493239991" sldId="276"/>
            <ac:picMk id="5" creationId="{06B7629D-68BE-F6C8-BCEF-B30065ED03CB}"/>
          </ac:picMkLst>
        </pc:picChg>
        <pc:picChg chg="add mod">
          <ac:chgData name="Robert French" userId="0af6d1cc-c945-4f1a-a213-3e077e7e8646" providerId="ADAL" clId="{ED84F73D-2E7A-4761-85F4-A9B62C1F1E96}" dt="2023-02-25T14:00:32.826" v="10158" actId="1076"/>
          <ac:picMkLst>
            <pc:docMk/>
            <pc:sldMk cId="3493239991" sldId="276"/>
            <ac:picMk id="5" creationId="{4F2C0059-CEA5-9A4C-4B36-827935C2CE52}"/>
          </ac:picMkLst>
        </pc:picChg>
        <pc:picChg chg="add mod">
          <ac:chgData name="Robert French" userId="0af6d1cc-c945-4f1a-a213-3e077e7e8646" providerId="ADAL" clId="{ED84F73D-2E7A-4761-85F4-A9B62C1F1E96}" dt="2023-02-25T14:02:25.602" v="10177" actId="1076"/>
          <ac:picMkLst>
            <pc:docMk/>
            <pc:sldMk cId="3493239991" sldId="276"/>
            <ac:picMk id="10" creationId="{72E8DCBA-B8AC-6BC6-5895-91A06E2A5BBA}"/>
          </ac:picMkLst>
        </pc:picChg>
        <pc:picChg chg="add mod">
          <ac:chgData name="Robert French" userId="0af6d1cc-c945-4f1a-a213-3e077e7e8646" providerId="ADAL" clId="{ED84F73D-2E7A-4761-85F4-A9B62C1F1E96}" dt="2023-03-09T19:40:23.831" v="10605" actId="1076"/>
          <ac:picMkLst>
            <pc:docMk/>
            <pc:sldMk cId="3493239991" sldId="276"/>
            <ac:picMk id="1026" creationId="{FD7ECA86-163E-F011-F7F5-F65F26651D4E}"/>
          </ac:picMkLst>
        </pc:picChg>
        <pc:picChg chg="add mod">
          <ac:chgData name="Robert French" userId="0af6d1cc-c945-4f1a-a213-3e077e7e8646" providerId="ADAL" clId="{ED84F73D-2E7A-4761-85F4-A9B62C1F1E96}" dt="2023-02-25T14:06:22.556" v="10185" actId="1076"/>
          <ac:picMkLst>
            <pc:docMk/>
            <pc:sldMk cId="3493239991" sldId="276"/>
            <ac:picMk id="2050" creationId="{82163E75-1BB5-5804-1D84-38E5A73E0231}"/>
          </ac:picMkLst>
        </pc:picChg>
      </pc:sldChg>
      <pc:sldChg chg="addSp delSp modSp add mod ord modTransition setBg modAnim modNotesTx">
        <pc:chgData name="Robert French" userId="0af6d1cc-c945-4f1a-a213-3e077e7e8646" providerId="ADAL" clId="{ED84F73D-2E7A-4761-85F4-A9B62C1F1E96}" dt="2023-02-12T11:56:18.170" v="7876"/>
        <pc:sldMkLst>
          <pc:docMk/>
          <pc:sldMk cId="3523329841" sldId="277"/>
        </pc:sldMkLst>
        <pc:spChg chg="add">
          <ac:chgData name="Robert French" userId="0af6d1cc-c945-4f1a-a213-3e077e7e8646" providerId="ADAL" clId="{ED84F73D-2E7A-4761-85F4-A9B62C1F1E96}" dt="2023-01-14T17:25:03.428" v="2010" actId="26606"/>
          <ac:spMkLst>
            <pc:docMk/>
            <pc:sldMk cId="3523329841" sldId="277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1-14T17:25:03.520" v="2011" actId="27614"/>
          <ac:picMkLst>
            <pc:docMk/>
            <pc:sldMk cId="3523329841" sldId="277"/>
            <ac:picMk id="3" creationId="{EC37A77A-2DC5-C5C2-4ACE-6F0CCC7A84D9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523329841" sldId="277"/>
            <ac:picMk id="5" creationId="{7F33E594-A7BE-9B45-826B-5F7540CB5C0B}"/>
          </ac:picMkLst>
        </pc:picChg>
      </pc:sldChg>
      <pc:sldChg chg="addSp delSp modSp add del mod ord setBg modNotesTx">
        <pc:chgData name="Robert French" userId="0af6d1cc-c945-4f1a-a213-3e077e7e8646" providerId="ADAL" clId="{ED84F73D-2E7A-4761-85F4-A9B62C1F1E96}" dt="2023-01-15T14:16:41.613" v="3435" actId="2696"/>
        <pc:sldMkLst>
          <pc:docMk/>
          <pc:sldMk cId="236261484" sldId="278"/>
        </pc:sldMkLst>
        <pc:spChg chg="add del">
          <ac:chgData name="Robert French" userId="0af6d1cc-c945-4f1a-a213-3e077e7e8646" providerId="ADAL" clId="{ED84F73D-2E7A-4761-85F4-A9B62C1F1E96}" dt="2023-01-14T17:39:27.034" v="2259" actId="478"/>
          <ac:spMkLst>
            <pc:docMk/>
            <pc:sldMk cId="236261484" sldId="278"/>
            <ac:spMk id="3" creationId="{E0E8A6DA-361A-961E-C467-EB547A9AC2D0}"/>
          </ac:spMkLst>
        </pc:spChg>
        <pc:spChg chg="add">
          <ac:chgData name="Robert French" userId="0af6d1cc-c945-4f1a-a213-3e077e7e8646" providerId="ADAL" clId="{ED84F73D-2E7A-4761-85F4-A9B62C1F1E96}" dt="2023-01-14T17:39:48.125" v="2263" actId="26606"/>
          <ac:spMkLst>
            <pc:docMk/>
            <pc:sldMk cId="236261484" sldId="278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1-14T17:39:48.125" v="2263" actId="26606"/>
          <ac:picMkLst>
            <pc:docMk/>
            <pc:sldMk cId="236261484" sldId="278"/>
            <ac:picMk id="5" creationId="{0D4E9F70-926F-1D52-B340-BF989FC250FD}"/>
          </ac:picMkLst>
        </pc:picChg>
      </pc:sldChg>
      <pc:sldChg chg="delSp add del ord modTransition setBg delDesignElem">
        <pc:chgData name="Robert French" userId="0af6d1cc-c945-4f1a-a213-3e077e7e8646" providerId="ADAL" clId="{ED84F73D-2E7A-4761-85F4-A9B62C1F1E96}" dt="2023-02-15T21:16:40.290" v="8496"/>
        <pc:sldMkLst>
          <pc:docMk/>
          <pc:sldMk cId="3007087072" sldId="278"/>
        </pc:sldMkLst>
        <pc:spChg chg="del">
          <ac:chgData name="Robert French" userId="0af6d1cc-c945-4f1a-a213-3e077e7e8646" providerId="ADAL" clId="{ED84F73D-2E7A-4761-85F4-A9B62C1F1E96}" dt="2023-01-15T14:16:47.729" v="3437"/>
          <ac:spMkLst>
            <pc:docMk/>
            <pc:sldMk cId="3007087072" sldId="278"/>
            <ac:spMk id="10" creationId="{42A4FC2C-047E-45A5-965D-8E1E3BF09BC6}"/>
          </ac:spMkLst>
        </pc:spChg>
      </pc:sldChg>
      <pc:sldChg chg="add del ord">
        <pc:chgData name="Robert French" userId="0af6d1cc-c945-4f1a-a213-3e077e7e8646" providerId="ADAL" clId="{ED84F73D-2E7A-4761-85F4-A9B62C1F1E96}" dt="2023-01-14T18:07:20.513" v="2289" actId="47"/>
        <pc:sldMkLst>
          <pc:docMk/>
          <pc:sldMk cId="2819086671" sldId="279"/>
        </pc:sldMkLst>
      </pc:sldChg>
      <pc:sldChg chg="addSp modSp add mod">
        <pc:chgData name="Robert French" userId="0af6d1cc-c945-4f1a-a213-3e077e7e8646" providerId="ADAL" clId="{ED84F73D-2E7A-4761-85F4-A9B62C1F1E96}" dt="2023-01-16T21:58:54.107" v="5014" actId="962"/>
        <pc:sldMkLst>
          <pc:docMk/>
          <pc:sldMk cId="2443355826" sldId="280"/>
        </pc:sldMkLst>
        <pc:picChg chg="add mod">
          <ac:chgData name="Robert French" userId="0af6d1cc-c945-4f1a-a213-3e077e7e8646" providerId="ADAL" clId="{ED84F73D-2E7A-4761-85F4-A9B62C1F1E96}" dt="2023-01-16T21:58:54.107" v="5014" actId="962"/>
          <ac:picMkLst>
            <pc:docMk/>
            <pc:sldMk cId="2443355826" sldId="280"/>
            <ac:picMk id="3" creationId="{293EFBCF-9762-4BC8-4CFA-8C6CDA336042}"/>
          </ac:picMkLst>
        </pc:picChg>
      </pc:sldChg>
      <pc:sldChg chg="addSp modSp add mod">
        <pc:chgData name="Robert French" userId="0af6d1cc-c945-4f1a-a213-3e077e7e8646" providerId="ADAL" clId="{ED84F73D-2E7A-4761-85F4-A9B62C1F1E96}" dt="2023-01-16T22:06:04.061" v="5017" actId="962"/>
        <pc:sldMkLst>
          <pc:docMk/>
          <pc:sldMk cId="4167481503" sldId="281"/>
        </pc:sldMkLst>
        <pc:picChg chg="add mod">
          <ac:chgData name="Robert French" userId="0af6d1cc-c945-4f1a-a213-3e077e7e8646" providerId="ADAL" clId="{ED84F73D-2E7A-4761-85F4-A9B62C1F1E96}" dt="2023-01-16T22:06:04.061" v="5017" actId="962"/>
          <ac:picMkLst>
            <pc:docMk/>
            <pc:sldMk cId="4167481503" sldId="281"/>
            <ac:picMk id="3" creationId="{4910F041-02BA-47E4-C5F0-ED2A30D8225D}"/>
          </ac:picMkLst>
        </pc:picChg>
      </pc:sldChg>
      <pc:sldChg chg="add ord modTransition">
        <pc:chgData name="Robert French" userId="0af6d1cc-c945-4f1a-a213-3e077e7e8646" providerId="ADAL" clId="{ED84F73D-2E7A-4761-85F4-A9B62C1F1E96}" dt="2023-02-12T11:56:18.170" v="7876"/>
        <pc:sldMkLst>
          <pc:docMk/>
          <pc:sldMk cId="1396117339" sldId="282"/>
        </pc:sldMkLst>
      </pc:sldChg>
      <pc:sldChg chg="addSp delSp modSp add mod ord modTransition modAnim">
        <pc:chgData name="Robert French" userId="0af6d1cc-c945-4f1a-a213-3e077e7e8646" providerId="ADAL" clId="{ED84F73D-2E7A-4761-85F4-A9B62C1F1E96}" dt="2023-02-12T11:56:18.170" v="7876"/>
        <pc:sldMkLst>
          <pc:docMk/>
          <pc:sldMk cId="4061285684" sldId="283"/>
        </pc:sldMkLst>
        <pc:spChg chg="mod">
          <ac:chgData name="Robert French" userId="0af6d1cc-c945-4f1a-a213-3e077e7e8646" providerId="ADAL" clId="{ED84F73D-2E7A-4761-85F4-A9B62C1F1E96}" dt="2023-01-14T16:56:43.826" v="1267" actId="2711"/>
          <ac:spMkLst>
            <pc:docMk/>
            <pc:sldMk cId="4061285684" sldId="283"/>
            <ac:spMk id="7" creationId="{33D85561-B99C-2105-30AE-43C06FB456A3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4061285684" sldId="283"/>
            <ac:picMk id="4" creationId="{B146BAF8-0316-3BFA-07C3-DB048D4534AE}"/>
          </ac:picMkLst>
        </pc:picChg>
      </pc:sldChg>
      <pc:sldChg chg="addSp delSp modSp new mod modTransition modAnim modNotesTx">
        <pc:chgData name="Robert French" userId="0af6d1cc-c945-4f1a-a213-3e077e7e8646" providerId="ADAL" clId="{ED84F73D-2E7A-4761-85F4-A9B62C1F1E96}" dt="2023-02-12T11:56:18.170" v="7876"/>
        <pc:sldMkLst>
          <pc:docMk/>
          <pc:sldMk cId="3929195188" sldId="284"/>
        </pc:sldMkLst>
        <pc:spChg chg="del">
          <ac:chgData name="Robert French" userId="0af6d1cc-c945-4f1a-a213-3e077e7e8646" providerId="ADAL" clId="{ED84F73D-2E7A-4761-85F4-A9B62C1F1E96}" dt="2023-01-14T16:41:08.475" v="1250" actId="478"/>
          <ac:spMkLst>
            <pc:docMk/>
            <pc:sldMk cId="3929195188" sldId="284"/>
            <ac:spMk id="2" creationId="{E7E32A7A-2F14-737B-3DFD-87AD5F152A26}"/>
          </ac:spMkLst>
        </pc:spChg>
        <pc:spChg chg="del">
          <ac:chgData name="Robert French" userId="0af6d1cc-c945-4f1a-a213-3e077e7e8646" providerId="ADAL" clId="{ED84F73D-2E7A-4761-85F4-A9B62C1F1E96}" dt="2023-01-14T16:41:09.946" v="1251" actId="478"/>
          <ac:spMkLst>
            <pc:docMk/>
            <pc:sldMk cId="3929195188" sldId="284"/>
            <ac:spMk id="3" creationId="{961BF4D4-BC2A-2AA6-DBBF-1B29D800A336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929195188" sldId="284"/>
            <ac:picMk id="4" creationId="{6088A820-E330-013B-7EF2-0D12A23D9DBB}"/>
          </ac:picMkLst>
        </pc:picChg>
        <pc:picChg chg="add mod">
          <ac:chgData name="Robert French" userId="0af6d1cc-c945-4f1a-a213-3e077e7e8646" providerId="ADAL" clId="{ED84F73D-2E7A-4761-85F4-A9B62C1F1E96}" dt="2023-01-14T17:19:58.876" v="1842" actId="931"/>
          <ac:picMkLst>
            <pc:docMk/>
            <pc:sldMk cId="3929195188" sldId="284"/>
            <ac:picMk id="5" creationId="{46DD3424-FF22-BC18-05FB-654E9BFFFFED}"/>
          </ac:picMkLst>
        </pc:picChg>
      </pc:sldChg>
      <pc:sldChg chg="addSp delSp modSp add mod ord modTransition setBg modAnim modNotesTx">
        <pc:chgData name="Robert French" userId="0af6d1cc-c945-4f1a-a213-3e077e7e8646" providerId="ADAL" clId="{ED84F73D-2E7A-4761-85F4-A9B62C1F1E96}" dt="2023-02-12T11:56:18.170" v="7876"/>
        <pc:sldMkLst>
          <pc:docMk/>
          <pc:sldMk cId="3025529100" sldId="285"/>
        </pc:sldMkLst>
        <pc:spChg chg="add">
          <ac:chgData name="Robert French" userId="0af6d1cc-c945-4f1a-a213-3e077e7e8646" providerId="ADAL" clId="{ED84F73D-2E7A-4761-85F4-A9B62C1F1E96}" dt="2023-01-14T17:12:22.235" v="1771" actId="26606"/>
          <ac:spMkLst>
            <pc:docMk/>
            <pc:sldMk cId="3025529100" sldId="285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1-14T17:12:22.235" v="1771" actId="26606"/>
          <ac:picMkLst>
            <pc:docMk/>
            <pc:sldMk cId="3025529100" sldId="285"/>
            <ac:picMk id="3" creationId="{32E91655-CC7A-5D09-58EB-931B7BB987B6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025529100" sldId="285"/>
            <ac:picMk id="5" creationId="{3DCE8713-E142-1A57-D27C-1B0AD8E03113}"/>
          </ac:picMkLst>
        </pc:picChg>
      </pc:sldChg>
      <pc:sldChg chg="addSp delSp modSp new mod modTransition setBg modAnim modNotesTx">
        <pc:chgData name="Robert French" userId="0af6d1cc-c945-4f1a-a213-3e077e7e8646" providerId="ADAL" clId="{ED84F73D-2E7A-4761-85F4-A9B62C1F1E96}" dt="2023-02-12T11:56:18.170" v="7876"/>
        <pc:sldMkLst>
          <pc:docMk/>
          <pc:sldMk cId="1780908639" sldId="286"/>
        </pc:sldMkLst>
        <pc:spChg chg="del">
          <ac:chgData name="Robert French" userId="0af6d1cc-c945-4f1a-a213-3e077e7e8646" providerId="ADAL" clId="{ED84F73D-2E7A-4761-85F4-A9B62C1F1E96}" dt="2023-01-14T17:25:13.631" v="2014" actId="478"/>
          <ac:spMkLst>
            <pc:docMk/>
            <pc:sldMk cId="1780908639" sldId="286"/>
            <ac:spMk id="2" creationId="{40C85699-D0BB-B71D-362E-73C3BD7820B0}"/>
          </ac:spMkLst>
        </pc:spChg>
        <pc:spChg chg="del">
          <ac:chgData name="Robert French" userId="0af6d1cc-c945-4f1a-a213-3e077e7e8646" providerId="ADAL" clId="{ED84F73D-2E7A-4761-85F4-A9B62C1F1E96}" dt="2023-01-14T17:25:12.591" v="2013" actId="478"/>
          <ac:spMkLst>
            <pc:docMk/>
            <pc:sldMk cId="1780908639" sldId="286"/>
            <ac:spMk id="3" creationId="{7FDF8718-D491-62C7-C4CF-DEB02CA0F9FC}"/>
          </ac:spMkLst>
        </pc:spChg>
        <pc:spChg chg="add">
          <ac:chgData name="Robert French" userId="0af6d1cc-c945-4f1a-a213-3e077e7e8646" providerId="ADAL" clId="{ED84F73D-2E7A-4761-85F4-A9B62C1F1E96}" dt="2023-01-14T17:26:57.481" v="2058" actId="26606"/>
          <ac:spMkLst>
            <pc:docMk/>
            <pc:sldMk cId="1780908639" sldId="286"/>
            <ac:spMk id="10" creationId="{42A4FC2C-047E-45A5-965D-8E1E3BF09BC6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1780908639" sldId="286"/>
            <ac:picMk id="4" creationId="{E2828F34-7741-F2F1-B889-ECC71196E628}"/>
          </ac:picMkLst>
        </pc:picChg>
        <pc:picChg chg="add mod">
          <ac:chgData name="Robert French" userId="0af6d1cc-c945-4f1a-a213-3e077e7e8646" providerId="ADAL" clId="{ED84F73D-2E7A-4761-85F4-A9B62C1F1E96}" dt="2023-01-14T17:26:57.481" v="2058" actId="26606"/>
          <ac:picMkLst>
            <pc:docMk/>
            <pc:sldMk cId="1780908639" sldId="286"/>
            <ac:picMk id="5" creationId="{8421A6EE-EAE6-FAA9-0146-948E87C88AE9}"/>
          </ac:picMkLst>
        </pc:picChg>
      </pc:sldChg>
      <pc:sldChg chg="addSp delSp modSp new del mod">
        <pc:chgData name="Robert French" userId="0af6d1cc-c945-4f1a-a213-3e077e7e8646" providerId="ADAL" clId="{ED84F73D-2E7A-4761-85F4-A9B62C1F1E96}" dt="2023-01-14T17:22:57.121" v="1931" actId="47"/>
        <pc:sldMkLst>
          <pc:docMk/>
          <pc:sldMk cId="3666636679" sldId="286"/>
        </pc:sldMkLst>
        <pc:spChg chg="del">
          <ac:chgData name="Robert French" userId="0af6d1cc-c945-4f1a-a213-3e077e7e8646" providerId="ADAL" clId="{ED84F73D-2E7A-4761-85F4-A9B62C1F1E96}" dt="2023-01-14T17:12:54.187" v="1841" actId="478"/>
          <ac:spMkLst>
            <pc:docMk/>
            <pc:sldMk cId="3666636679" sldId="286"/>
            <ac:spMk id="2" creationId="{E7543E9B-82CE-E2DB-F08A-4362EB8DC46B}"/>
          </ac:spMkLst>
        </pc:spChg>
        <pc:spChg chg="del">
          <ac:chgData name="Robert French" userId="0af6d1cc-c945-4f1a-a213-3e077e7e8646" providerId="ADAL" clId="{ED84F73D-2E7A-4761-85F4-A9B62C1F1E96}" dt="2023-01-14T17:12:52.032" v="1840" actId="478"/>
          <ac:spMkLst>
            <pc:docMk/>
            <pc:sldMk cId="3666636679" sldId="286"/>
            <ac:spMk id="3" creationId="{87CE7F58-4EC0-712E-C569-600EABD6B253}"/>
          </ac:spMkLst>
        </pc:spChg>
        <pc:picChg chg="add mod">
          <ac:chgData name="Robert French" userId="0af6d1cc-c945-4f1a-a213-3e077e7e8646" providerId="ADAL" clId="{ED84F73D-2E7A-4761-85F4-A9B62C1F1E96}" dt="2023-01-14T17:22:52.077" v="1930" actId="931"/>
          <ac:picMkLst>
            <pc:docMk/>
            <pc:sldMk cId="3666636679" sldId="286"/>
            <ac:picMk id="5" creationId="{6BB763FC-1070-6F81-A1B7-E29100516EF2}"/>
          </ac:picMkLst>
        </pc:picChg>
      </pc:sldChg>
      <pc:sldChg chg="addSp delSp modSp new mod ord modTransition modAnim">
        <pc:chgData name="Robert French" userId="0af6d1cc-c945-4f1a-a213-3e077e7e8646" providerId="ADAL" clId="{ED84F73D-2E7A-4761-85F4-A9B62C1F1E96}" dt="2023-02-12T11:56:18.170" v="7876"/>
        <pc:sldMkLst>
          <pc:docMk/>
          <pc:sldMk cId="2985306292" sldId="287"/>
        </pc:sldMkLst>
        <pc:spChg chg="del">
          <ac:chgData name="Robert French" userId="0af6d1cc-c945-4f1a-a213-3e077e7e8646" providerId="ADAL" clId="{ED84F73D-2E7A-4761-85F4-A9B62C1F1E96}" dt="2023-01-14T17:27:10.431" v="2061" actId="478"/>
          <ac:spMkLst>
            <pc:docMk/>
            <pc:sldMk cId="2985306292" sldId="287"/>
            <ac:spMk id="2" creationId="{26FD6C78-A2EB-4D75-B14A-F24F4047A4DF}"/>
          </ac:spMkLst>
        </pc:spChg>
        <pc:spChg chg="del">
          <ac:chgData name="Robert French" userId="0af6d1cc-c945-4f1a-a213-3e077e7e8646" providerId="ADAL" clId="{ED84F73D-2E7A-4761-85F4-A9B62C1F1E96}" dt="2023-01-14T17:27:08.159" v="2060" actId="478"/>
          <ac:spMkLst>
            <pc:docMk/>
            <pc:sldMk cId="2985306292" sldId="287"/>
            <ac:spMk id="3" creationId="{FE7EF168-7016-894F-1E29-CEAE2943F772}"/>
          </ac:spMkLst>
        </pc:spChg>
        <pc:spChg chg="add mod">
          <ac:chgData name="Robert French" userId="0af6d1cc-c945-4f1a-a213-3e077e7e8646" providerId="ADAL" clId="{ED84F73D-2E7A-4761-85F4-A9B62C1F1E96}" dt="2023-01-14T17:36:36.552" v="2203" actId="113"/>
          <ac:spMkLst>
            <pc:docMk/>
            <pc:sldMk cId="2985306292" sldId="287"/>
            <ac:spMk id="6" creationId="{DFC5CEFA-4CC4-EC3E-A5D2-C3A8380034B1}"/>
          </ac:spMkLst>
        </pc:spChg>
        <pc:spChg chg="add mod">
          <ac:chgData name="Robert French" userId="0af6d1cc-c945-4f1a-a213-3e077e7e8646" providerId="ADAL" clId="{ED84F73D-2E7A-4761-85F4-A9B62C1F1E96}" dt="2023-02-08T18:53:23.921" v="7369" actId="465"/>
          <ac:spMkLst>
            <pc:docMk/>
            <pc:sldMk cId="2985306292" sldId="287"/>
            <ac:spMk id="7" creationId="{271BC3F3-138A-13F7-BD13-C8CBEE8EE128}"/>
          </ac:spMkLst>
        </pc:spChg>
        <pc:spChg chg="add mod">
          <ac:chgData name="Robert French" userId="0af6d1cc-c945-4f1a-a213-3e077e7e8646" providerId="ADAL" clId="{ED84F73D-2E7A-4761-85F4-A9B62C1F1E96}" dt="2023-01-14T17:36:10.588" v="2186" actId="1076"/>
          <ac:spMkLst>
            <pc:docMk/>
            <pc:sldMk cId="2985306292" sldId="287"/>
            <ac:spMk id="8" creationId="{56B9CA67-62B4-4EBB-74A3-A4F6566BBCC7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2985306292" sldId="287"/>
            <ac:picMk id="4" creationId="{21F83B63-FBF7-AEF5-B315-D326913B7A2D}"/>
          </ac:picMkLst>
        </pc:picChg>
        <pc:picChg chg="add del mod">
          <ac:chgData name="Robert French" userId="0af6d1cc-c945-4f1a-a213-3e077e7e8646" providerId="ADAL" clId="{ED84F73D-2E7A-4761-85F4-A9B62C1F1E96}" dt="2023-01-14T17:29:49.286" v="2063" actId="478"/>
          <ac:picMkLst>
            <pc:docMk/>
            <pc:sldMk cId="2985306292" sldId="287"/>
            <ac:picMk id="5" creationId="{02A7CE3F-B5ED-FAF8-97FE-6AAB6166A559}"/>
          </ac:picMkLst>
        </pc:picChg>
      </pc:sldChg>
      <pc:sldChg chg="add del ord">
        <pc:chgData name="Robert French" userId="0af6d1cc-c945-4f1a-a213-3e077e7e8646" providerId="ADAL" clId="{ED84F73D-2E7A-4761-85F4-A9B62C1F1E96}" dt="2023-01-14T18:07:23.346" v="2290" actId="47"/>
        <pc:sldMkLst>
          <pc:docMk/>
          <pc:sldMk cId="3619896420" sldId="288"/>
        </pc:sldMkLst>
      </pc:sldChg>
      <pc:sldChg chg="addSp modSp add del mod ord">
        <pc:chgData name="Robert French" userId="0af6d1cc-c945-4f1a-a213-3e077e7e8646" providerId="ADAL" clId="{ED84F73D-2E7A-4761-85F4-A9B62C1F1E96}" dt="2023-01-15T14:16:41.613" v="3435" actId="2696"/>
        <pc:sldMkLst>
          <pc:docMk/>
          <pc:sldMk cId="325603630" sldId="289"/>
        </pc:sldMkLst>
        <pc:picChg chg="add mod">
          <ac:chgData name="Robert French" userId="0af6d1cc-c945-4f1a-a213-3e077e7e8646" providerId="ADAL" clId="{ED84F73D-2E7A-4761-85F4-A9B62C1F1E96}" dt="2023-01-14T18:06:43.069" v="2288" actId="962"/>
          <ac:picMkLst>
            <pc:docMk/>
            <pc:sldMk cId="325603630" sldId="289"/>
            <ac:picMk id="3" creationId="{98A94D80-2332-945F-599A-822B6A0605B8}"/>
          </ac:picMkLst>
        </pc:picChg>
      </pc:sldChg>
      <pc:sldChg chg="add ord modTransition">
        <pc:chgData name="Robert French" userId="0af6d1cc-c945-4f1a-a213-3e077e7e8646" providerId="ADAL" clId="{ED84F73D-2E7A-4761-85F4-A9B62C1F1E96}" dt="2023-02-12T11:56:18.170" v="7876"/>
        <pc:sldMkLst>
          <pc:docMk/>
          <pc:sldMk cId="1100675724" sldId="289"/>
        </pc:sldMkLst>
      </pc:sldChg>
      <pc:sldChg chg="add del ord">
        <pc:chgData name="Robert French" userId="0af6d1cc-c945-4f1a-a213-3e077e7e8646" providerId="ADAL" clId="{ED84F73D-2E7A-4761-85F4-A9B62C1F1E96}" dt="2023-01-15T13:47:09.349" v="3422" actId="47"/>
        <pc:sldMkLst>
          <pc:docMk/>
          <pc:sldMk cId="1654071490" sldId="290"/>
        </pc:sldMkLst>
      </pc:sldChg>
      <pc:sldChg chg="addSp modSp add mod ord modTransition">
        <pc:chgData name="Robert French" userId="0af6d1cc-c945-4f1a-a213-3e077e7e8646" providerId="ADAL" clId="{ED84F73D-2E7A-4761-85F4-A9B62C1F1E96}" dt="2023-02-12T11:56:18.170" v="7876"/>
        <pc:sldMkLst>
          <pc:docMk/>
          <pc:sldMk cId="220042763" sldId="291"/>
        </pc:sldMkLst>
        <pc:spChg chg="add mod">
          <ac:chgData name="Robert French" userId="0af6d1cc-c945-4f1a-a213-3e077e7e8646" providerId="ADAL" clId="{ED84F73D-2E7A-4761-85F4-A9B62C1F1E96}" dt="2023-01-15T18:54:07.442" v="4509" actId="14100"/>
          <ac:spMkLst>
            <pc:docMk/>
            <pc:sldMk cId="220042763" sldId="291"/>
            <ac:spMk id="4" creationId="{78192A24-A8AE-2D8C-CBBD-5915DEDDFB05}"/>
          </ac:spMkLst>
        </pc:spChg>
        <pc:picChg chg="add mod">
          <ac:chgData name="Robert French" userId="0af6d1cc-c945-4f1a-a213-3e077e7e8646" providerId="ADAL" clId="{ED84F73D-2E7A-4761-85F4-A9B62C1F1E96}" dt="2023-01-15T18:41:49.502" v="4274" actId="1076"/>
          <ac:picMkLst>
            <pc:docMk/>
            <pc:sldMk cId="220042763" sldId="291"/>
            <ac:picMk id="3" creationId="{99DB3E8E-776F-86FB-10CC-4369772C5EBC}"/>
          </ac:picMkLst>
        </pc:picChg>
      </pc:sldChg>
      <pc:sldChg chg="addSp modSp add mod">
        <pc:chgData name="Robert French" userId="0af6d1cc-c945-4f1a-a213-3e077e7e8646" providerId="ADAL" clId="{ED84F73D-2E7A-4761-85F4-A9B62C1F1E96}" dt="2023-01-16T21:58:23.588" v="5011" actId="962"/>
        <pc:sldMkLst>
          <pc:docMk/>
          <pc:sldMk cId="3726771432" sldId="292"/>
        </pc:sldMkLst>
        <pc:picChg chg="add mod">
          <ac:chgData name="Robert French" userId="0af6d1cc-c945-4f1a-a213-3e077e7e8646" providerId="ADAL" clId="{ED84F73D-2E7A-4761-85F4-A9B62C1F1E96}" dt="2023-01-16T21:58:23.588" v="5011" actId="962"/>
          <ac:picMkLst>
            <pc:docMk/>
            <pc:sldMk cId="3726771432" sldId="292"/>
            <ac:picMk id="3" creationId="{44DE13C3-1CFA-8BD0-3825-EFAA1774752C}"/>
          </ac:picMkLst>
        </pc:picChg>
      </pc:sldChg>
      <pc:sldChg chg="addSp delSp modSp add mod modTransition modNotesTx">
        <pc:chgData name="Robert French" userId="0af6d1cc-c945-4f1a-a213-3e077e7e8646" providerId="ADAL" clId="{ED84F73D-2E7A-4761-85F4-A9B62C1F1E96}" dt="2023-03-09T20:00:11.788" v="10620" actId="6549"/>
        <pc:sldMkLst>
          <pc:docMk/>
          <pc:sldMk cId="2334180692" sldId="293"/>
        </pc:sldMkLst>
        <pc:spChg chg="add mod">
          <ac:chgData name="Robert French" userId="0af6d1cc-c945-4f1a-a213-3e077e7e8646" providerId="ADAL" clId="{ED84F73D-2E7A-4761-85F4-A9B62C1F1E96}" dt="2023-03-09T20:00:11.788" v="10620" actId="6549"/>
          <ac:spMkLst>
            <pc:docMk/>
            <pc:sldMk cId="2334180692" sldId="293"/>
            <ac:spMk id="10" creationId="{54E341D4-D9E7-84C2-8C19-2A5628A98D65}"/>
          </ac:spMkLst>
        </pc:spChg>
        <pc:graphicFrameChg chg="add del mod">
          <ac:chgData name="Robert French" userId="0af6d1cc-c945-4f1a-a213-3e077e7e8646" providerId="ADAL" clId="{ED84F73D-2E7A-4761-85F4-A9B62C1F1E96}" dt="2023-01-15T18:51:28.774" v="4501" actId="478"/>
          <ac:graphicFrameMkLst>
            <pc:docMk/>
            <pc:sldMk cId="2334180692" sldId="293"/>
            <ac:graphicFrameMk id="2" creationId="{A6A2DF2C-3A92-2868-9888-55D9D9215CD9}"/>
          </ac:graphicFrameMkLst>
        </pc:graphicFrameChg>
        <pc:graphicFrameChg chg="add del mod">
          <ac:chgData name="Robert French" userId="0af6d1cc-c945-4f1a-a213-3e077e7e8646" providerId="ADAL" clId="{ED84F73D-2E7A-4761-85F4-A9B62C1F1E96}" dt="2023-01-15T18:51:28.027" v="4500" actId="478"/>
          <ac:graphicFrameMkLst>
            <pc:docMk/>
            <pc:sldMk cId="2334180692" sldId="293"/>
            <ac:graphicFrameMk id="3" creationId="{00D5A648-53AA-223C-35E0-61113E722BA3}"/>
          </ac:graphicFrameMkLst>
        </pc:graphicFrameChg>
        <pc:graphicFrameChg chg="add del mod">
          <ac:chgData name="Robert French" userId="0af6d1cc-c945-4f1a-a213-3e077e7e8646" providerId="ADAL" clId="{ED84F73D-2E7A-4761-85F4-A9B62C1F1E96}" dt="2023-01-15T18:51:26.137" v="4499" actId="478"/>
          <ac:graphicFrameMkLst>
            <pc:docMk/>
            <pc:sldMk cId="2334180692" sldId="293"/>
            <ac:graphicFrameMk id="4" creationId="{C5BB6338-C9B2-BE0F-D016-9EA5684EC7BE}"/>
          </ac:graphicFrameMkLst>
        </pc:graphicFrameChg>
        <pc:graphicFrameChg chg="add del mod">
          <ac:chgData name="Robert French" userId="0af6d1cc-c945-4f1a-a213-3e077e7e8646" providerId="ADAL" clId="{ED84F73D-2E7A-4761-85F4-A9B62C1F1E96}" dt="2023-01-15T18:51:35.440" v="4505" actId="478"/>
          <ac:graphicFrameMkLst>
            <pc:docMk/>
            <pc:sldMk cId="2334180692" sldId="293"/>
            <ac:graphicFrameMk id="5" creationId="{DF1571F7-7FD8-4682-4D0C-10309DE00189}"/>
          </ac:graphicFrameMkLst>
        </pc:graphicFrameChg>
        <pc:graphicFrameChg chg="add del mod">
          <ac:chgData name="Robert French" userId="0af6d1cc-c945-4f1a-a213-3e077e7e8646" providerId="ADAL" clId="{ED84F73D-2E7A-4761-85F4-A9B62C1F1E96}" dt="2023-01-15T18:51:34.585" v="4504" actId="478"/>
          <ac:graphicFrameMkLst>
            <pc:docMk/>
            <pc:sldMk cId="2334180692" sldId="293"/>
            <ac:graphicFrameMk id="6" creationId="{21DF7484-0112-615C-1292-C26A7BCAAD2C}"/>
          </ac:graphicFrameMkLst>
        </pc:graphicFrameChg>
        <pc:graphicFrameChg chg="add del mod">
          <ac:chgData name="Robert French" userId="0af6d1cc-c945-4f1a-a213-3e077e7e8646" providerId="ADAL" clId="{ED84F73D-2E7A-4761-85F4-A9B62C1F1E96}" dt="2023-01-15T18:51:33.262" v="4503" actId="478"/>
          <ac:graphicFrameMkLst>
            <pc:docMk/>
            <pc:sldMk cId="2334180692" sldId="293"/>
            <ac:graphicFrameMk id="7" creationId="{581EDC40-9ABE-1DA5-4BD6-9914542EA27D}"/>
          </ac:graphicFrameMkLst>
        </pc:graphicFrameChg>
        <pc:picChg chg="add mod">
          <ac:chgData name="Robert French" userId="0af6d1cc-c945-4f1a-a213-3e077e7e8646" providerId="ADAL" clId="{ED84F73D-2E7A-4761-85F4-A9B62C1F1E96}" dt="2023-01-15T18:54:48.610" v="4592" actId="1076"/>
          <ac:picMkLst>
            <pc:docMk/>
            <pc:sldMk cId="2334180692" sldId="293"/>
            <ac:picMk id="9" creationId="{4EBEB1D2-5700-32B4-8DDF-89AA128C5987}"/>
          </ac:picMkLst>
        </pc:picChg>
      </pc:sldChg>
      <pc:sldChg chg="addSp delSp modSp add mod replId modTransition">
        <pc:chgData name="Robert French" userId="0af6d1cc-c945-4f1a-a213-3e077e7e8646" providerId="ADAL" clId="{ED84F73D-2E7A-4761-85F4-A9B62C1F1E96}" dt="2023-03-12T17:33:08.251" v="10694" actId="1076"/>
        <pc:sldMkLst>
          <pc:docMk/>
          <pc:sldMk cId="1187971531" sldId="294"/>
        </pc:sldMkLst>
        <pc:spChg chg="add del mod">
          <ac:chgData name="Robert French" userId="0af6d1cc-c945-4f1a-a213-3e077e7e8646" providerId="ADAL" clId="{ED84F73D-2E7A-4761-85F4-A9B62C1F1E96}" dt="2023-03-12T17:33:01.474" v="10691" actId="478"/>
          <ac:spMkLst>
            <pc:docMk/>
            <pc:sldMk cId="1187971531" sldId="294"/>
            <ac:spMk id="3" creationId="{4CB4E8AA-2054-2D0D-602C-68BA6DBB8314}"/>
          </ac:spMkLst>
        </pc:spChg>
        <pc:picChg chg="add del mod">
          <ac:chgData name="Robert French" userId="0af6d1cc-c945-4f1a-a213-3e077e7e8646" providerId="ADAL" clId="{ED84F73D-2E7A-4761-85F4-A9B62C1F1E96}" dt="2023-01-15T18:58:54.752" v="4680" actId="21"/>
          <ac:picMkLst>
            <pc:docMk/>
            <pc:sldMk cId="1187971531" sldId="294"/>
            <ac:picMk id="3" creationId="{F6F97609-C76B-C085-4E7F-318E48C5C6A9}"/>
          </ac:picMkLst>
        </pc:picChg>
        <pc:picChg chg="add mod">
          <ac:chgData name="Robert French" userId="0af6d1cc-c945-4f1a-a213-3e077e7e8646" providerId="ADAL" clId="{ED84F73D-2E7A-4761-85F4-A9B62C1F1E96}" dt="2023-03-12T17:33:08.251" v="10694" actId="1076"/>
          <ac:picMkLst>
            <pc:docMk/>
            <pc:sldMk cId="1187971531" sldId="294"/>
            <ac:picMk id="5" creationId="{911DAC2F-D979-A2DC-2F0A-0C95583C6D5B}"/>
          </ac:picMkLst>
        </pc:picChg>
      </pc:sldChg>
      <pc:sldChg chg="addSp delSp modSp add mod replId modTransition delAnim modAnim">
        <pc:chgData name="Robert French" userId="0af6d1cc-c945-4f1a-a213-3e077e7e8646" providerId="ADAL" clId="{ED84F73D-2E7A-4761-85F4-A9B62C1F1E96}" dt="2023-03-09T19:58:40.994" v="10609" actId="478"/>
        <pc:sldMkLst>
          <pc:docMk/>
          <pc:sldMk cId="3775236971" sldId="295"/>
        </pc:sldMkLst>
        <pc:spChg chg="add mod">
          <ac:chgData name="Robert French" userId="0af6d1cc-c945-4f1a-a213-3e077e7e8646" providerId="ADAL" clId="{ED84F73D-2E7A-4761-85F4-A9B62C1F1E96}" dt="2023-01-17T20:02:21.220" v="5253" actId="164"/>
          <ac:spMkLst>
            <pc:docMk/>
            <pc:sldMk cId="3775236971" sldId="295"/>
            <ac:spMk id="10" creationId="{6E439AAA-E1A7-9CC0-F515-C6CE0869BD0F}"/>
          </ac:spMkLst>
        </pc:spChg>
        <pc:spChg chg="add mod">
          <ac:chgData name="Robert French" userId="0af6d1cc-c945-4f1a-a213-3e077e7e8646" providerId="ADAL" clId="{ED84F73D-2E7A-4761-85F4-A9B62C1F1E96}" dt="2023-01-17T20:02:34.163" v="5254" actId="164"/>
          <ac:spMkLst>
            <pc:docMk/>
            <pc:sldMk cId="3775236971" sldId="295"/>
            <ac:spMk id="11" creationId="{E08F6790-69FA-C319-7C28-BE3484920BE3}"/>
          </ac:spMkLst>
        </pc:spChg>
        <pc:spChg chg="add mod">
          <ac:chgData name="Robert French" userId="0af6d1cc-c945-4f1a-a213-3e077e7e8646" providerId="ADAL" clId="{ED84F73D-2E7A-4761-85F4-A9B62C1F1E96}" dt="2023-01-17T20:02:42.418" v="5255" actId="164"/>
          <ac:spMkLst>
            <pc:docMk/>
            <pc:sldMk cId="3775236971" sldId="295"/>
            <ac:spMk id="12" creationId="{74D772B2-D8AA-E4F6-A604-CB32D80D06D6}"/>
          </ac:spMkLst>
        </pc:spChg>
        <pc:spChg chg="add mod">
          <ac:chgData name="Robert French" userId="0af6d1cc-c945-4f1a-a213-3e077e7e8646" providerId="ADAL" clId="{ED84F73D-2E7A-4761-85F4-A9B62C1F1E96}" dt="2023-01-17T20:04:33.942" v="5286" actId="164"/>
          <ac:spMkLst>
            <pc:docMk/>
            <pc:sldMk cId="3775236971" sldId="295"/>
            <ac:spMk id="32" creationId="{0B51273A-CB0B-54D5-8D9E-D3EB1A6A4697}"/>
          </ac:spMkLst>
        </pc:spChg>
        <pc:spChg chg="add mod">
          <ac:chgData name="Robert French" userId="0af6d1cc-c945-4f1a-a213-3e077e7e8646" providerId="ADAL" clId="{ED84F73D-2E7A-4761-85F4-A9B62C1F1E96}" dt="2023-01-17T20:06:49.796" v="5324" actId="164"/>
          <ac:spMkLst>
            <pc:docMk/>
            <pc:sldMk cId="3775236971" sldId="295"/>
            <ac:spMk id="39" creationId="{9033FDE5-9DF2-28CD-6B02-86CE72781441}"/>
          </ac:spMkLst>
        </pc:spChg>
        <pc:spChg chg="add mod">
          <ac:chgData name="Robert French" userId="0af6d1cc-c945-4f1a-a213-3e077e7e8646" providerId="ADAL" clId="{ED84F73D-2E7A-4761-85F4-A9B62C1F1E96}" dt="2023-01-17T20:07:48.340" v="5329" actId="164"/>
          <ac:spMkLst>
            <pc:docMk/>
            <pc:sldMk cId="3775236971" sldId="295"/>
            <ac:spMk id="42" creationId="{0A988123-0090-BAE9-A467-BC1F09FD8093}"/>
          </ac:spMkLst>
        </pc:spChg>
        <pc:spChg chg="add mod">
          <ac:chgData name="Robert French" userId="0af6d1cc-c945-4f1a-a213-3e077e7e8646" providerId="ADAL" clId="{ED84F73D-2E7A-4761-85F4-A9B62C1F1E96}" dt="2023-01-17T20:08:36.336" v="5345" actId="164"/>
          <ac:spMkLst>
            <pc:docMk/>
            <pc:sldMk cId="3775236971" sldId="295"/>
            <ac:spMk id="45" creationId="{CB375A23-F498-2946-2EF4-3DE5A7AA01C1}"/>
          </ac:spMkLst>
        </pc:spChg>
        <pc:spChg chg="add mod">
          <ac:chgData name="Robert French" userId="0af6d1cc-c945-4f1a-a213-3e077e7e8646" providerId="ADAL" clId="{ED84F73D-2E7A-4761-85F4-A9B62C1F1E96}" dt="2023-01-17T20:08:40.646" v="5346" actId="164"/>
          <ac:spMkLst>
            <pc:docMk/>
            <pc:sldMk cId="3775236971" sldId="295"/>
            <ac:spMk id="46" creationId="{FEA13BEB-EACC-3AC7-1FB2-27B802722B00}"/>
          </ac:spMkLst>
        </pc:spChg>
        <pc:grpChg chg="add mod">
          <ac:chgData name="Robert French" userId="0af6d1cc-c945-4f1a-a213-3e077e7e8646" providerId="ADAL" clId="{ED84F73D-2E7A-4761-85F4-A9B62C1F1E96}" dt="2023-01-17T20:07:48.340" v="5329" actId="164"/>
          <ac:grpSpMkLst>
            <pc:docMk/>
            <pc:sldMk cId="3775236971" sldId="295"/>
            <ac:grpSpMk id="29" creationId="{C798CC3F-DE02-DE80-A4F2-81F655DC6243}"/>
          </ac:grpSpMkLst>
        </pc:grpChg>
        <pc:grpChg chg="add mod">
          <ac:chgData name="Robert French" userId="0af6d1cc-c945-4f1a-a213-3e077e7e8646" providerId="ADAL" clId="{ED84F73D-2E7A-4761-85F4-A9B62C1F1E96}" dt="2023-01-17T20:08:36.336" v="5345" actId="164"/>
          <ac:grpSpMkLst>
            <pc:docMk/>
            <pc:sldMk cId="3775236971" sldId="295"/>
            <ac:grpSpMk id="30" creationId="{C94477F2-E138-262F-2DB1-076E43FAAD03}"/>
          </ac:grpSpMkLst>
        </pc:grpChg>
        <pc:grpChg chg="add mod">
          <ac:chgData name="Robert French" userId="0af6d1cc-c945-4f1a-a213-3e077e7e8646" providerId="ADAL" clId="{ED84F73D-2E7A-4761-85F4-A9B62C1F1E96}" dt="2023-01-17T20:08:40.646" v="5346" actId="164"/>
          <ac:grpSpMkLst>
            <pc:docMk/>
            <pc:sldMk cId="3775236971" sldId="295"/>
            <ac:grpSpMk id="31" creationId="{75F707B8-1F71-51AB-DF48-12A7B68FE036}"/>
          </ac:grpSpMkLst>
        </pc:grpChg>
        <pc:grpChg chg="add del mod">
          <ac:chgData name="Robert French" userId="0af6d1cc-c945-4f1a-a213-3e077e7e8646" providerId="ADAL" clId="{ED84F73D-2E7A-4761-85F4-A9B62C1F1E96}" dt="2023-03-09T19:58:40.994" v="10609" actId="478"/>
          <ac:grpSpMkLst>
            <pc:docMk/>
            <pc:sldMk cId="3775236971" sldId="295"/>
            <ac:grpSpMk id="38" creationId="{C7DFE1DC-E07A-D2F0-2B20-ABFA16AE8522}"/>
          </ac:grpSpMkLst>
        </pc:grpChg>
        <pc:grpChg chg="add mod">
          <ac:chgData name="Robert French" userId="0af6d1cc-c945-4f1a-a213-3e077e7e8646" providerId="ADAL" clId="{ED84F73D-2E7A-4761-85F4-A9B62C1F1E96}" dt="2023-01-17T20:06:49.796" v="5324" actId="164"/>
          <ac:grpSpMkLst>
            <pc:docMk/>
            <pc:sldMk cId="3775236971" sldId="295"/>
            <ac:grpSpMk id="40" creationId="{BE70C605-0B74-1BF4-0A04-0ED57093FBDF}"/>
          </ac:grpSpMkLst>
        </pc:grpChg>
        <pc:grpChg chg="add mod">
          <ac:chgData name="Robert French" userId="0af6d1cc-c945-4f1a-a213-3e077e7e8646" providerId="ADAL" clId="{ED84F73D-2E7A-4761-85F4-A9B62C1F1E96}" dt="2023-01-17T20:07:48.340" v="5329" actId="164"/>
          <ac:grpSpMkLst>
            <pc:docMk/>
            <pc:sldMk cId="3775236971" sldId="295"/>
            <ac:grpSpMk id="43" creationId="{91AD6007-7426-5CBE-6BEC-9CA033337D63}"/>
          </ac:grpSpMkLst>
        </pc:grpChg>
        <pc:grpChg chg="add mod">
          <ac:chgData name="Robert French" userId="0af6d1cc-c945-4f1a-a213-3e077e7e8646" providerId="ADAL" clId="{ED84F73D-2E7A-4761-85F4-A9B62C1F1E96}" dt="2023-01-17T20:08:36.336" v="5345" actId="164"/>
          <ac:grpSpMkLst>
            <pc:docMk/>
            <pc:sldMk cId="3775236971" sldId="295"/>
            <ac:grpSpMk id="47" creationId="{77B6DD9A-9799-F330-8AE8-F2AA6976CC06}"/>
          </ac:grpSpMkLst>
        </pc:grpChg>
        <pc:grpChg chg="add mod">
          <ac:chgData name="Robert French" userId="0af6d1cc-c945-4f1a-a213-3e077e7e8646" providerId="ADAL" clId="{ED84F73D-2E7A-4761-85F4-A9B62C1F1E96}" dt="2023-01-17T20:08:40.646" v="5346" actId="164"/>
          <ac:grpSpMkLst>
            <pc:docMk/>
            <pc:sldMk cId="3775236971" sldId="295"/>
            <ac:grpSpMk id="48" creationId="{C2EB8E59-5FE0-1612-3BDB-7A86196CEA6D}"/>
          </ac:grpSpMkLst>
        </pc:grpChg>
        <pc:picChg chg="add mod">
          <ac:chgData name="Robert French" userId="0af6d1cc-c945-4f1a-a213-3e077e7e8646" providerId="ADAL" clId="{ED84F73D-2E7A-4761-85F4-A9B62C1F1E96}" dt="2023-01-17T20:06:49.796" v="5324" actId="164"/>
          <ac:picMkLst>
            <pc:docMk/>
            <pc:sldMk cId="3775236971" sldId="295"/>
            <ac:picMk id="2" creationId="{C72F4045-4E15-1D15-4659-81885E307388}"/>
          </ac:picMkLst>
        </pc:picChg>
        <pc:picChg chg="add del mod">
          <ac:chgData name="Robert French" userId="0af6d1cc-c945-4f1a-a213-3e077e7e8646" providerId="ADAL" clId="{ED84F73D-2E7A-4761-85F4-A9B62C1F1E96}" dt="2023-01-17T19:58:02.606" v="5169" actId="478"/>
          <ac:picMkLst>
            <pc:docMk/>
            <pc:sldMk cId="3775236971" sldId="295"/>
            <ac:picMk id="9" creationId="{11975CB8-6629-AAF3-8018-C3CB5F71894D}"/>
          </ac:picMkLst>
        </pc:picChg>
        <pc:picChg chg="add mod">
          <ac:chgData name="Robert French" userId="0af6d1cc-c945-4f1a-a213-3e077e7e8646" providerId="ADAL" clId="{ED84F73D-2E7A-4761-85F4-A9B62C1F1E96}" dt="2023-01-17T20:02:21.220" v="5253" actId="164"/>
          <ac:picMkLst>
            <pc:docMk/>
            <pc:sldMk cId="3775236971" sldId="295"/>
            <ac:picMk id="13" creationId="{23B473C6-799E-B60A-CDC1-3E9085721F71}"/>
          </ac:picMkLst>
        </pc:picChg>
        <pc:picChg chg="add mod">
          <ac:chgData name="Robert French" userId="0af6d1cc-c945-4f1a-a213-3e077e7e8646" providerId="ADAL" clId="{ED84F73D-2E7A-4761-85F4-A9B62C1F1E96}" dt="2023-01-17T20:02:34.163" v="5254" actId="164"/>
          <ac:picMkLst>
            <pc:docMk/>
            <pc:sldMk cId="3775236971" sldId="295"/>
            <ac:picMk id="14" creationId="{8FE10883-2250-E5CB-29CF-3024D731EAE9}"/>
          </ac:picMkLst>
        </pc:picChg>
        <pc:picChg chg="add mod">
          <ac:chgData name="Robert French" userId="0af6d1cc-c945-4f1a-a213-3e077e7e8646" providerId="ADAL" clId="{ED84F73D-2E7A-4761-85F4-A9B62C1F1E96}" dt="2023-01-17T20:02:42.418" v="5255" actId="164"/>
          <ac:picMkLst>
            <pc:docMk/>
            <pc:sldMk cId="3775236971" sldId="295"/>
            <ac:picMk id="15" creationId="{7FD0B889-A81C-56A7-D52D-2F120EAA01C0}"/>
          </ac:picMkLst>
        </pc:picChg>
        <pc:picChg chg="add mod">
          <ac:chgData name="Robert French" userId="0af6d1cc-c945-4f1a-a213-3e077e7e8646" providerId="ADAL" clId="{ED84F73D-2E7A-4761-85F4-A9B62C1F1E96}" dt="2023-01-17T20:02:42.418" v="5255" actId="164"/>
          <ac:picMkLst>
            <pc:docMk/>
            <pc:sldMk cId="3775236971" sldId="295"/>
            <ac:picMk id="16" creationId="{6A0BEAEB-7867-E610-54F9-728348209D15}"/>
          </ac:picMkLst>
        </pc:picChg>
        <pc:picChg chg="add mod">
          <ac:chgData name="Robert French" userId="0af6d1cc-c945-4f1a-a213-3e077e7e8646" providerId="ADAL" clId="{ED84F73D-2E7A-4761-85F4-A9B62C1F1E96}" dt="2023-01-17T20:02:34.163" v="5254" actId="164"/>
          <ac:picMkLst>
            <pc:docMk/>
            <pc:sldMk cId="3775236971" sldId="295"/>
            <ac:picMk id="17" creationId="{A9C0BFFD-930C-15AD-0A61-8AF406E3D37A}"/>
          </ac:picMkLst>
        </pc:picChg>
        <pc:picChg chg="add mod">
          <ac:chgData name="Robert French" userId="0af6d1cc-c945-4f1a-a213-3e077e7e8646" providerId="ADAL" clId="{ED84F73D-2E7A-4761-85F4-A9B62C1F1E96}" dt="2023-01-17T20:02:21.220" v="5253" actId="164"/>
          <ac:picMkLst>
            <pc:docMk/>
            <pc:sldMk cId="3775236971" sldId="295"/>
            <ac:picMk id="18" creationId="{6728419E-49A7-9817-4FB4-BA7D3FBAFF48}"/>
          </ac:picMkLst>
        </pc:picChg>
        <pc:cxnChg chg="add mod">
          <ac:chgData name="Robert French" userId="0af6d1cc-c945-4f1a-a213-3e077e7e8646" providerId="ADAL" clId="{ED84F73D-2E7A-4761-85F4-A9B62C1F1E96}" dt="2023-01-17T19:57:37.850" v="5166" actId="14100"/>
          <ac:cxnSpMkLst>
            <pc:docMk/>
            <pc:sldMk cId="3775236971" sldId="295"/>
            <ac:cxnSpMk id="4" creationId="{69497350-0EEA-ECB0-3A20-34D42432167E}"/>
          </ac:cxnSpMkLst>
        </pc:cxnChg>
        <pc:cxnChg chg="add mod">
          <ac:chgData name="Robert French" userId="0af6d1cc-c945-4f1a-a213-3e077e7e8646" providerId="ADAL" clId="{ED84F73D-2E7A-4761-85F4-A9B62C1F1E96}" dt="2023-01-17T20:02:21.220" v="5253" actId="164"/>
          <ac:cxnSpMkLst>
            <pc:docMk/>
            <pc:sldMk cId="3775236971" sldId="295"/>
            <ac:cxnSpMk id="20" creationId="{37ABFCCC-67D9-5856-F3A6-7775D1B7A0E6}"/>
          </ac:cxnSpMkLst>
        </pc:cxnChg>
        <pc:cxnChg chg="add mod">
          <ac:chgData name="Robert French" userId="0af6d1cc-c945-4f1a-a213-3e077e7e8646" providerId="ADAL" clId="{ED84F73D-2E7A-4761-85F4-A9B62C1F1E96}" dt="2023-01-17T20:02:34.163" v="5254" actId="164"/>
          <ac:cxnSpMkLst>
            <pc:docMk/>
            <pc:sldMk cId="3775236971" sldId="295"/>
            <ac:cxnSpMk id="25" creationId="{5DFF3E0D-EEC1-31AB-7F93-72428B9135F1}"/>
          </ac:cxnSpMkLst>
        </pc:cxnChg>
        <pc:cxnChg chg="add mod">
          <ac:chgData name="Robert French" userId="0af6d1cc-c945-4f1a-a213-3e077e7e8646" providerId="ADAL" clId="{ED84F73D-2E7A-4761-85F4-A9B62C1F1E96}" dt="2023-01-17T20:02:42.418" v="5255" actId="164"/>
          <ac:cxnSpMkLst>
            <pc:docMk/>
            <pc:sldMk cId="3775236971" sldId="295"/>
            <ac:cxnSpMk id="27" creationId="{87DEDF29-47BE-4B68-F859-5531E72B7A93}"/>
          </ac:cxnSpMkLst>
        </pc:cxnChg>
        <pc:cxnChg chg="add mod">
          <ac:chgData name="Robert French" userId="0af6d1cc-c945-4f1a-a213-3e077e7e8646" providerId="ADAL" clId="{ED84F73D-2E7A-4761-85F4-A9B62C1F1E96}" dt="2023-01-17T20:04:33.942" v="5286" actId="164"/>
          <ac:cxnSpMkLst>
            <pc:docMk/>
            <pc:sldMk cId="3775236971" sldId="295"/>
            <ac:cxnSpMk id="34" creationId="{387544B4-3484-7CD8-C967-DEA5D1E2DF48}"/>
          </ac:cxnSpMkLst>
        </pc:cxnChg>
        <pc:cxnChg chg="add mod">
          <ac:chgData name="Robert French" userId="0af6d1cc-c945-4f1a-a213-3e077e7e8646" providerId="ADAL" clId="{ED84F73D-2E7A-4761-85F4-A9B62C1F1E96}" dt="2023-01-17T20:04:33.942" v="5286" actId="164"/>
          <ac:cxnSpMkLst>
            <pc:docMk/>
            <pc:sldMk cId="3775236971" sldId="295"/>
            <ac:cxnSpMk id="35" creationId="{EB782993-19F4-7E47-804A-BED43DB1A282}"/>
          </ac:cxnSpMkLst>
        </pc:cxnChg>
      </pc:sldChg>
      <pc:sldChg chg="addSp modSp add mod replId">
        <pc:chgData name="Robert French" userId="0af6d1cc-c945-4f1a-a213-3e077e7e8646" providerId="ADAL" clId="{ED84F73D-2E7A-4761-85F4-A9B62C1F1E96}" dt="2023-01-16T21:57:40.868" v="5005" actId="962"/>
        <pc:sldMkLst>
          <pc:docMk/>
          <pc:sldMk cId="749020895" sldId="296"/>
        </pc:sldMkLst>
        <pc:picChg chg="add mod">
          <ac:chgData name="Robert French" userId="0af6d1cc-c945-4f1a-a213-3e077e7e8646" providerId="ADAL" clId="{ED84F73D-2E7A-4761-85F4-A9B62C1F1E96}" dt="2023-01-16T21:57:40.868" v="5005" actId="962"/>
          <ac:picMkLst>
            <pc:docMk/>
            <pc:sldMk cId="749020895" sldId="296"/>
            <ac:picMk id="3" creationId="{D3980741-B4C1-7536-498B-62D75A63C911}"/>
          </ac:picMkLst>
        </pc:picChg>
      </pc:sldChg>
      <pc:sldChg chg="addSp modSp add mod replId">
        <pc:chgData name="Robert French" userId="0af6d1cc-c945-4f1a-a213-3e077e7e8646" providerId="ADAL" clId="{ED84F73D-2E7A-4761-85F4-A9B62C1F1E96}" dt="2023-01-16T21:57:58.572" v="5008" actId="962"/>
        <pc:sldMkLst>
          <pc:docMk/>
          <pc:sldMk cId="1304402451" sldId="297"/>
        </pc:sldMkLst>
        <pc:picChg chg="add mod">
          <ac:chgData name="Robert French" userId="0af6d1cc-c945-4f1a-a213-3e077e7e8646" providerId="ADAL" clId="{ED84F73D-2E7A-4761-85F4-A9B62C1F1E96}" dt="2023-01-16T21:57:58.572" v="5008" actId="962"/>
          <ac:picMkLst>
            <pc:docMk/>
            <pc:sldMk cId="1304402451" sldId="297"/>
            <ac:picMk id="3" creationId="{113EB41E-DDFC-82C3-82B7-E03ECFD348CF}"/>
          </ac:picMkLst>
        </pc:picChg>
      </pc:sldChg>
      <pc:sldChg chg="addSp delSp modSp add del mod modNotesTx">
        <pc:chgData name="Robert French" userId="0af6d1cc-c945-4f1a-a213-3e077e7e8646" providerId="ADAL" clId="{ED84F73D-2E7A-4761-85F4-A9B62C1F1E96}" dt="2023-01-15T14:16:41.613" v="3435" actId="2696"/>
        <pc:sldMkLst>
          <pc:docMk/>
          <pc:sldMk cId="3316521808" sldId="298"/>
        </pc:sldMkLst>
        <pc:spChg chg="add del mod">
          <ac:chgData name="Robert French" userId="0af6d1cc-c945-4f1a-a213-3e077e7e8646" providerId="ADAL" clId="{ED84F73D-2E7A-4761-85F4-A9B62C1F1E96}" dt="2023-01-14T20:25:45.218" v="2312" actId="478"/>
          <ac:spMkLst>
            <pc:docMk/>
            <pc:sldMk cId="3316521808" sldId="298"/>
            <ac:spMk id="2" creationId="{BCD1410E-9515-0C08-7317-9A21DB602D23}"/>
          </ac:spMkLst>
        </pc:spChg>
        <pc:spChg chg="add mod">
          <ac:chgData name="Robert French" userId="0af6d1cc-c945-4f1a-a213-3e077e7e8646" providerId="ADAL" clId="{ED84F73D-2E7A-4761-85F4-A9B62C1F1E96}" dt="2023-01-14T18:09:11.496" v="2305" actId="1076"/>
          <ac:spMkLst>
            <pc:docMk/>
            <pc:sldMk cId="3316521808" sldId="298"/>
            <ac:spMk id="4" creationId="{E3014878-CF6A-DA73-2562-D45104E6804D}"/>
          </ac:spMkLst>
        </pc:spChg>
        <pc:picChg chg="mod">
          <ac:chgData name="Robert French" userId="0af6d1cc-c945-4f1a-a213-3e077e7e8646" providerId="ADAL" clId="{ED84F73D-2E7A-4761-85F4-A9B62C1F1E96}" dt="2023-01-14T18:09:05.200" v="2304" actId="1076"/>
          <ac:picMkLst>
            <pc:docMk/>
            <pc:sldMk cId="3316521808" sldId="298"/>
            <ac:picMk id="3" creationId="{98A94D80-2332-945F-599A-822B6A0605B8}"/>
          </ac:picMkLst>
        </pc:picChg>
      </pc:sldChg>
      <pc:sldChg chg="add ord modTransition">
        <pc:chgData name="Robert French" userId="0af6d1cc-c945-4f1a-a213-3e077e7e8646" providerId="ADAL" clId="{ED84F73D-2E7A-4761-85F4-A9B62C1F1E96}" dt="2023-02-12T11:56:18.170" v="7876"/>
        <pc:sldMkLst>
          <pc:docMk/>
          <pc:sldMk cId="3446860776" sldId="298"/>
        </pc:sldMkLst>
      </pc:sldChg>
      <pc:sldChg chg="addSp delSp modSp add del mod">
        <pc:chgData name="Robert French" userId="0af6d1cc-c945-4f1a-a213-3e077e7e8646" providerId="ADAL" clId="{ED84F73D-2E7A-4761-85F4-A9B62C1F1E96}" dt="2023-01-15T15:01:20.135" v="4199" actId="47"/>
        <pc:sldMkLst>
          <pc:docMk/>
          <pc:sldMk cId="3331168434" sldId="299"/>
        </pc:sldMkLst>
        <pc:spChg chg="add mod">
          <ac:chgData name="Robert French" userId="0af6d1cc-c945-4f1a-a213-3e077e7e8646" providerId="ADAL" clId="{ED84F73D-2E7A-4761-85F4-A9B62C1F1E96}" dt="2023-01-14T21:13:29.458" v="3007" actId="207"/>
          <ac:spMkLst>
            <pc:docMk/>
            <pc:sldMk cId="3331168434" sldId="299"/>
            <ac:spMk id="11" creationId="{EC0BE7DF-9A4C-06EC-4D45-3415F2211891}"/>
          </ac:spMkLst>
        </pc:spChg>
        <pc:spChg chg="add mod">
          <ac:chgData name="Robert French" userId="0af6d1cc-c945-4f1a-a213-3e077e7e8646" providerId="ADAL" clId="{ED84F73D-2E7A-4761-85F4-A9B62C1F1E96}" dt="2023-01-14T21:14:32.221" v="3021" actId="14100"/>
          <ac:spMkLst>
            <pc:docMk/>
            <pc:sldMk cId="3331168434" sldId="299"/>
            <ac:spMk id="13" creationId="{FCECF856-4DA9-CC8C-2868-34F59C5E6371}"/>
          </ac:spMkLst>
        </pc:spChg>
        <pc:grpChg chg="mod">
          <ac:chgData name="Robert French" userId="0af6d1cc-c945-4f1a-a213-3e077e7e8646" providerId="ADAL" clId="{ED84F73D-2E7A-4761-85F4-A9B62C1F1E96}" dt="2023-01-14T20:37:35.028" v="2484" actId="1076"/>
          <ac:grpSpMkLst>
            <pc:docMk/>
            <pc:sldMk cId="3331168434" sldId="299"/>
            <ac:grpSpMk id="5" creationId="{A0AD91C5-01C7-C79E-1260-5D2A321F2EBC}"/>
          </ac:grpSpMkLst>
        </pc:grpChg>
        <pc:grpChg chg="add mod">
          <ac:chgData name="Robert French" userId="0af6d1cc-c945-4f1a-a213-3e077e7e8646" providerId="ADAL" clId="{ED84F73D-2E7A-4761-85F4-A9B62C1F1E96}" dt="2023-01-14T20:37:35.028" v="2484" actId="1076"/>
          <ac:grpSpMkLst>
            <pc:docMk/>
            <pc:sldMk cId="3331168434" sldId="299"/>
            <ac:grpSpMk id="9" creationId="{448B92D9-85E1-8A8D-32A3-8D0507CE5DF4}"/>
          </ac:grpSpMkLst>
        </pc:grpChg>
        <pc:cxnChg chg="add mod">
          <ac:chgData name="Robert French" userId="0af6d1cc-c945-4f1a-a213-3e077e7e8646" providerId="ADAL" clId="{ED84F73D-2E7A-4761-85F4-A9B62C1F1E96}" dt="2023-01-14T20:42:39.195" v="2573" actId="692"/>
          <ac:cxnSpMkLst>
            <pc:docMk/>
            <pc:sldMk cId="3331168434" sldId="299"/>
            <ac:cxnSpMk id="4" creationId="{BC713360-FEA0-C867-B538-A77EEC51E704}"/>
          </ac:cxnSpMkLst>
        </pc:cxnChg>
        <pc:cxnChg chg="del">
          <ac:chgData name="Robert French" userId="0af6d1cc-c945-4f1a-a213-3e077e7e8646" providerId="ADAL" clId="{ED84F73D-2E7A-4761-85F4-A9B62C1F1E96}" dt="2023-01-14T20:37:06.491" v="2479" actId="478"/>
          <ac:cxnSpMkLst>
            <pc:docMk/>
            <pc:sldMk cId="3331168434" sldId="299"/>
            <ac:cxnSpMk id="6" creationId="{BC56AFF9-EBD6-C0F9-3E51-A09DBEBE56BD}"/>
          </ac:cxnSpMkLst>
        </pc:cxnChg>
        <pc:cxnChg chg="add mod">
          <ac:chgData name="Robert French" userId="0af6d1cc-c945-4f1a-a213-3e077e7e8646" providerId="ADAL" clId="{ED84F73D-2E7A-4761-85F4-A9B62C1F1E96}" dt="2023-01-14T20:42:39.195" v="2573" actId="692"/>
          <ac:cxnSpMkLst>
            <pc:docMk/>
            <pc:sldMk cId="3331168434" sldId="299"/>
            <ac:cxnSpMk id="7" creationId="{B89DE147-3710-22A3-2EB4-C23758E957B9}"/>
          </ac:cxnSpMkLst>
        </pc:cxnChg>
        <pc:cxnChg chg="add mod">
          <ac:chgData name="Robert French" userId="0af6d1cc-c945-4f1a-a213-3e077e7e8646" providerId="ADAL" clId="{ED84F73D-2E7A-4761-85F4-A9B62C1F1E96}" dt="2023-01-14T20:42:39.195" v="2573" actId="692"/>
          <ac:cxnSpMkLst>
            <pc:docMk/>
            <pc:sldMk cId="3331168434" sldId="299"/>
            <ac:cxnSpMk id="8" creationId="{F2EE08D7-A982-00F2-3CFE-47EE2E90467E}"/>
          </ac:cxnSpMkLst>
        </pc:cxnChg>
        <pc:cxnChg chg="del">
          <ac:chgData name="Robert French" userId="0af6d1cc-c945-4f1a-a213-3e077e7e8646" providerId="ADAL" clId="{ED84F73D-2E7A-4761-85F4-A9B62C1F1E96}" dt="2023-01-14T20:37:12.784" v="2481" actId="478"/>
          <ac:cxnSpMkLst>
            <pc:docMk/>
            <pc:sldMk cId="3331168434" sldId="299"/>
            <ac:cxnSpMk id="10" creationId="{FAC2E350-8BA4-BCFE-EBA0-3CA1570F5FCE}"/>
          </ac:cxnSpMkLst>
        </pc:cxnChg>
        <pc:cxnChg chg="del">
          <ac:chgData name="Robert French" userId="0af6d1cc-c945-4f1a-a213-3e077e7e8646" providerId="ADAL" clId="{ED84F73D-2E7A-4761-85F4-A9B62C1F1E96}" dt="2023-01-14T20:37:09.770" v="2480" actId="478"/>
          <ac:cxnSpMkLst>
            <pc:docMk/>
            <pc:sldMk cId="3331168434" sldId="299"/>
            <ac:cxnSpMk id="12" creationId="{30864873-2278-44A4-0C7C-D812546FF50A}"/>
          </ac:cxnSpMkLst>
        </pc:cxnChg>
      </pc:sldChg>
      <pc:sldChg chg="addSp modSp add del mod">
        <pc:chgData name="Robert French" userId="0af6d1cc-c945-4f1a-a213-3e077e7e8646" providerId="ADAL" clId="{ED84F73D-2E7A-4761-85F4-A9B62C1F1E96}" dt="2023-01-15T15:01:20.135" v="4199" actId="47"/>
        <pc:sldMkLst>
          <pc:docMk/>
          <pc:sldMk cId="2502547753" sldId="300"/>
        </pc:sldMkLst>
        <pc:spChg chg="add mod">
          <ac:chgData name="Robert French" userId="0af6d1cc-c945-4f1a-a213-3e077e7e8646" providerId="ADAL" clId="{ED84F73D-2E7A-4761-85F4-A9B62C1F1E96}" dt="2023-01-14T20:41:37.315" v="2564" actId="20577"/>
          <ac:spMkLst>
            <pc:docMk/>
            <pc:sldMk cId="2502547753" sldId="300"/>
            <ac:spMk id="2" creationId="{A67EC873-7552-5E0F-9BEA-251ADBC7A6AA}"/>
          </ac:spMkLst>
        </pc:spChg>
        <pc:spChg chg="add mod">
          <ac:chgData name="Robert French" userId="0af6d1cc-c945-4f1a-a213-3e077e7e8646" providerId="ADAL" clId="{ED84F73D-2E7A-4761-85F4-A9B62C1F1E96}" dt="2023-01-14T20:41:41.466" v="2567" actId="20577"/>
          <ac:spMkLst>
            <pc:docMk/>
            <pc:sldMk cId="2502547753" sldId="300"/>
            <ac:spMk id="3" creationId="{4959E214-8F5A-F68B-0620-72247556212D}"/>
          </ac:spMkLst>
        </pc:spChg>
      </pc:sldChg>
      <pc:sldChg chg="modSp add del mod">
        <pc:chgData name="Robert French" userId="0af6d1cc-c945-4f1a-a213-3e077e7e8646" providerId="ADAL" clId="{ED84F73D-2E7A-4761-85F4-A9B62C1F1E96}" dt="2023-01-14T20:44:24.491" v="2594" actId="47"/>
        <pc:sldMkLst>
          <pc:docMk/>
          <pc:sldMk cId="2538095605" sldId="301"/>
        </pc:sldMkLst>
        <pc:cxnChg chg="mod">
          <ac:chgData name="Robert French" userId="0af6d1cc-c945-4f1a-a213-3e077e7e8646" providerId="ADAL" clId="{ED84F73D-2E7A-4761-85F4-A9B62C1F1E96}" dt="2023-01-14T20:42:22.155" v="2571" actId="692"/>
          <ac:cxnSpMkLst>
            <pc:docMk/>
            <pc:sldMk cId="2538095605" sldId="301"/>
            <ac:cxnSpMk id="6" creationId="{BC56AFF9-EBD6-C0F9-3E51-A09DBEBE56BD}"/>
          </ac:cxnSpMkLst>
        </pc:cxnChg>
      </pc:sldChg>
      <pc:sldChg chg="addSp delSp modSp add mod ord modTransition modAnim">
        <pc:chgData name="Robert French" userId="0af6d1cc-c945-4f1a-a213-3e077e7e8646" providerId="ADAL" clId="{ED84F73D-2E7A-4761-85F4-A9B62C1F1E96}" dt="2023-02-25T15:36:15.679" v="10259" actId="20577"/>
        <pc:sldMkLst>
          <pc:docMk/>
          <pc:sldMk cId="2790906200" sldId="302"/>
        </pc:sldMkLst>
        <pc:spChg chg="add mod">
          <ac:chgData name="Robert French" userId="0af6d1cc-c945-4f1a-a213-3e077e7e8646" providerId="ADAL" clId="{ED84F73D-2E7A-4761-85F4-A9B62C1F1E96}" dt="2023-01-14T20:50:02.204" v="2662" actId="14100"/>
          <ac:spMkLst>
            <pc:docMk/>
            <pc:sldMk cId="2790906200" sldId="302"/>
            <ac:spMk id="2" creationId="{EFF06F9D-B7A6-9E11-FBB0-8CF353564F9D}"/>
          </ac:spMkLst>
        </pc:spChg>
        <pc:spChg chg="add mod">
          <ac:chgData name="Robert French" userId="0af6d1cc-c945-4f1a-a213-3e077e7e8646" providerId="ADAL" clId="{ED84F73D-2E7A-4761-85F4-A9B62C1F1E96}" dt="2023-02-25T15:36:11.171" v="10252" actId="20577"/>
          <ac:spMkLst>
            <pc:docMk/>
            <pc:sldMk cId="2790906200" sldId="302"/>
            <ac:spMk id="3" creationId="{2030D16A-6072-CF68-EFCC-6D9E2A4CD1B4}"/>
          </ac:spMkLst>
        </pc:spChg>
        <pc:spChg chg="add mod">
          <ac:chgData name="Robert French" userId="0af6d1cc-c945-4f1a-a213-3e077e7e8646" providerId="ADAL" clId="{ED84F73D-2E7A-4761-85F4-A9B62C1F1E96}" dt="2023-02-25T15:36:15.679" v="10259" actId="20577"/>
          <ac:spMkLst>
            <pc:docMk/>
            <pc:sldMk cId="2790906200" sldId="302"/>
            <ac:spMk id="4" creationId="{63DE13C0-E1B5-ECE6-CC63-4B625FFBA7EC}"/>
          </ac:spMkLst>
        </pc:spChg>
        <pc:spChg chg="add mod">
          <ac:chgData name="Robert French" userId="0af6d1cc-c945-4f1a-a213-3e077e7e8646" providerId="ADAL" clId="{ED84F73D-2E7A-4761-85F4-A9B62C1F1E96}" dt="2023-01-14T20:50:07.682" v="2664" actId="1076"/>
          <ac:spMkLst>
            <pc:docMk/>
            <pc:sldMk cId="2790906200" sldId="302"/>
            <ac:spMk id="5" creationId="{313CBB95-301E-B8A5-7013-827866D2A657}"/>
          </ac:spMkLst>
        </pc:spChg>
        <pc:spChg chg="add mod">
          <ac:chgData name="Robert French" userId="0af6d1cc-c945-4f1a-a213-3e077e7e8646" providerId="ADAL" clId="{ED84F73D-2E7A-4761-85F4-A9B62C1F1E96}" dt="2023-01-14T20:50:09.762" v="2665" actId="1076"/>
          <ac:spMkLst>
            <pc:docMk/>
            <pc:sldMk cId="2790906200" sldId="302"/>
            <ac:spMk id="7" creationId="{82924C8D-5DFA-5FFE-4A09-370C4A8F797D}"/>
          </ac:spMkLst>
        </pc:spChg>
        <pc:spChg chg="add mod">
          <ac:chgData name="Robert French" userId="0af6d1cc-c945-4f1a-a213-3e077e7e8646" providerId="ADAL" clId="{ED84F73D-2E7A-4761-85F4-A9B62C1F1E96}" dt="2023-02-12T12:23:59.567" v="7896" actId="20577"/>
          <ac:spMkLst>
            <pc:docMk/>
            <pc:sldMk cId="2790906200" sldId="302"/>
            <ac:spMk id="8" creationId="{50A8778E-7848-543E-6C89-1613085896B5}"/>
          </ac:spMkLst>
        </pc:spChg>
        <pc:spChg chg="add mod">
          <ac:chgData name="Robert French" userId="0af6d1cc-c945-4f1a-a213-3e077e7e8646" providerId="ADAL" clId="{ED84F73D-2E7A-4761-85F4-A9B62C1F1E96}" dt="2023-02-12T12:23:40.697" v="7887" actId="20577"/>
          <ac:spMkLst>
            <pc:docMk/>
            <pc:sldMk cId="2790906200" sldId="302"/>
            <ac:spMk id="9" creationId="{29BF8387-3F7E-6D8B-E365-6A15DDB0B596}"/>
          </ac:spMkLst>
        </pc:spChg>
        <pc:spChg chg="mod">
          <ac:chgData name="Robert French" userId="0af6d1cc-c945-4f1a-a213-3e077e7e8646" providerId="ADAL" clId="{ED84F73D-2E7A-4761-85F4-A9B62C1F1E96}" dt="2023-01-14T20:50:05.033" v="2663" actId="14100"/>
          <ac:spMkLst>
            <pc:docMk/>
            <pc:sldMk cId="2790906200" sldId="302"/>
            <ac:spMk id="15" creationId="{D11928B1-835B-E3BC-BC14-ECD6F2869292}"/>
          </ac:spMkLst>
        </pc:spChg>
        <pc:spChg chg="mod">
          <ac:chgData name="Robert French" userId="0af6d1cc-c945-4f1a-a213-3e077e7e8646" providerId="ADAL" clId="{ED84F73D-2E7A-4761-85F4-A9B62C1F1E96}" dt="2023-01-14T20:47:15.338" v="2604" actId="1076"/>
          <ac:spMkLst>
            <pc:docMk/>
            <pc:sldMk cId="2790906200" sldId="302"/>
            <ac:spMk id="18" creationId="{0EC8D43E-7B0F-E165-5136-05D657DDA443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2790906200" sldId="302"/>
            <ac:picMk id="14" creationId="{93008AE0-82FB-A59F-58EC-FCC961E20AC9}"/>
          </ac:picMkLst>
        </pc:picChg>
        <pc:picChg chg="add del mod">
          <ac:chgData name="Robert French" userId="0af6d1cc-c945-4f1a-a213-3e077e7e8646" providerId="ADAL" clId="{ED84F73D-2E7A-4761-85F4-A9B62C1F1E96}" dt="2023-02-12T12:23:52.983" v="7892" actId="21"/>
          <ac:picMkLst>
            <pc:docMk/>
            <pc:sldMk cId="2790906200" sldId="302"/>
            <ac:picMk id="19" creationId="{BF456D2B-2377-C770-DD07-1B0880EEC58A}"/>
          </ac:picMkLst>
        </pc:picChg>
        <pc:cxnChg chg="mod">
          <ac:chgData name="Robert French" userId="0af6d1cc-c945-4f1a-a213-3e077e7e8646" providerId="ADAL" clId="{ED84F73D-2E7A-4761-85F4-A9B62C1F1E96}" dt="2023-01-14T20:47:15.338" v="2604" actId="1076"/>
          <ac:cxnSpMkLst>
            <pc:docMk/>
            <pc:sldMk cId="2790906200" sldId="302"/>
            <ac:cxnSpMk id="6" creationId="{BC56AFF9-EBD6-C0F9-3E51-A09DBEBE56BD}"/>
          </ac:cxnSpMkLst>
        </pc:cxnChg>
        <pc:cxnChg chg="mod">
          <ac:chgData name="Robert French" userId="0af6d1cc-c945-4f1a-a213-3e077e7e8646" providerId="ADAL" clId="{ED84F73D-2E7A-4761-85F4-A9B62C1F1E96}" dt="2023-01-14T20:47:15.338" v="2604" actId="1076"/>
          <ac:cxnSpMkLst>
            <pc:docMk/>
            <pc:sldMk cId="2790906200" sldId="302"/>
            <ac:cxnSpMk id="10" creationId="{FAC2E350-8BA4-BCFE-EBA0-3CA1570F5FCE}"/>
          </ac:cxnSpMkLst>
        </pc:cxnChg>
        <pc:cxnChg chg="mod">
          <ac:chgData name="Robert French" userId="0af6d1cc-c945-4f1a-a213-3e077e7e8646" providerId="ADAL" clId="{ED84F73D-2E7A-4761-85F4-A9B62C1F1E96}" dt="2023-01-14T20:47:15.338" v="2604" actId="1076"/>
          <ac:cxnSpMkLst>
            <pc:docMk/>
            <pc:sldMk cId="2790906200" sldId="302"/>
            <ac:cxnSpMk id="12" creationId="{30864873-2278-44A4-0C7C-D812546FF50A}"/>
          </ac:cxnSpMkLst>
        </pc:cxnChg>
      </pc:sldChg>
      <pc:sldChg chg="addSp delSp modSp new mod modTransition modAnim">
        <pc:chgData name="Robert French" userId="0af6d1cc-c945-4f1a-a213-3e077e7e8646" providerId="ADAL" clId="{ED84F73D-2E7A-4761-85F4-A9B62C1F1E96}" dt="2023-02-12T11:56:18.170" v="7876"/>
        <pc:sldMkLst>
          <pc:docMk/>
          <pc:sldMk cId="1611390507" sldId="303"/>
        </pc:sldMkLst>
        <pc:spChg chg="del">
          <ac:chgData name="Robert French" userId="0af6d1cc-c945-4f1a-a213-3e077e7e8646" providerId="ADAL" clId="{ED84F73D-2E7A-4761-85F4-A9B62C1F1E96}" dt="2023-01-14T20:58:15.039" v="2821" actId="478"/>
          <ac:spMkLst>
            <pc:docMk/>
            <pc:sldMk cId="1611390507" sldId="303"/>
            <ac:spMk id="2" creationId="{5F533C5F-F4A9-2A43-A273-CF537D29DCA6}"/>
          </ac:spMkLst>
        </pc:spChg>
        <pc:spChg chg="del">
          <ac:chgData name="Robert French" userId="0af6d1cc-c945-4f1a-a213-3e077e7e8646" providerId="ADAL" clId="{ED84F73D-2E7A-4761-85F4-A9B62C1F1E96}" dt="2023-01-14T20:58:17.793" v="2822" actId="478"/>
          <ac:spMkLst>
            <pc:docMk/>
            <pc:sldMk cId="1611390507" sldId="303"/>
            <ac:spMk id="3" creationId="{2407FE98-A1AB-AE4C-AC5A-05277AEFB10D}"/>
          </ac:spMkLst>
        </pc:spChg>
        <pc:spChg chg="add del mod">
          <ac:chgData name="Robert French" userId="0af6d1cc-c945-4f1a-a213-3e077e7e8646" providerId="ADAL" clId="{ED84F73D-2E7A-4761-85F4-A9B62C1F1E96}" dt="2023-01-14T21:00:13.965" v="2835" actId="478"/>
          <ac:spMkLst>
            <pc:docMk/>
            <pc:sldMk cId="1611390507" sldId="303"/>
            <ac:spMk id="5" creationId="{B65B8D78-105C-4C93-E8A0-DA9BBD52DA4F}"/>
          </ac:spMkLst>
        </pc:spChg>
        <pc:spChg chg="add del">
          <ac:chgData name="Robert French" userId="0af6d1cc-c945-4f1a-a213-3e077e7e8646" providerId="ADAL" clId="{ED84F73D-2E7A-4761-85F4-A9B62C1F1E96}" dt="2023-01-14T20:59:11.131" v="2829" actId="478"/>
          <ac:spMkLst>
            <pc:docMk/>
            <pc:sldMk cId="1611390507" sldId="303"/>
            <ac:spMk id="7" creationId="{AD92C605-AE22-C03B-00D7-93C6B5FFEDB1}"/>
          </ac:spMkLst>
        </pc:spChg>
        <pc:picChg chg="add mod">
          <ac:chgData name="Robert French" userId="0af6d1cc-c945-4f1a-a213-3e077e7e8646" providerId="ADAL" clId="{ED84F73D-2E7A-4761-85F4-A9B62C1F1E96}" dt="2023-01-15T13:48:20.241" v="3431" actId="1076"/>
          <ac:picMkLst>
            <pc:docMk/>
            <pc:sldMk cId="1611390507" sldId="303"/>
            <ac:picMk id="3" creationId="{43258DC0-3940-3E18-68E4-EED4A9F873E4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1611390507" sldId="303"/>
            <ac:picMk id="5" creationId="{2F75E7AB-2674-9B14-C328-41938CFB5DD5}"/>
          </ac:picMkLst>
        </pc:picChg>
        <pc:picChg chg="add del mod">
          <ac:chgData name="Robert French" userId="0af6d1cc-c945-4f1a-a213-3e077e7e8646" providerId="ADAL" clId="{ED84F73D-2E7A-4761-85F4-A9B62C1F1E96}" dt="2023-01-14T21:00:07.557" v="2832" actId="478"/>
          <ac:picMkLst>
            <pc:docMk/>
            <pc:sldMk cId="1611390507" sldId="303"/>
            <ac:picMk id="9" creationId="{ED69B66C-286A-F611-2D5E-7013D98D7D81}"/>
          </ac:picMkLst>
        </pc:picChg>
        <pc:picChg chg="add del mod">
          <ac:chgData name="Robert French" userId="0af6d1cc-c945-4f1a-a213-3e077e7e8646" providerId="ADAL" clId="{ED84F73D-2E7A-4761-85F4-A9B62C1F1E96}" dt="2023-01-14T21:00:51.323" v="2839" actId="478"/>
          <ac:picMkLst>
            <pc:docMk/>
            <pc:sldMk cId="1611390507" sldId="303"/>
            <ac:picMk id="11" creationId="{165BA76E-4C0A-F475-F8FF-EBFDC638036B}"/>
          </ac:picMkLst>
        </pc:picChg>
        <pc:picChg chg="add del mod">
          <ac:chgData name="Robert French" userId="0af6d1cc-c945-4f1a-a213-3e077e7e8646" providerId="ADAL" clId="{ED84F73D-2E7A-4761-85F4-A9B62C1F1E96}" dt="2023-01-14T21:01:08.771" v="2842" actId="478"/>
          <ac:picMkLst>
            <pc:docMk/>
            <pc:sldMk cId="1611390507" sldId="303"/>
            <ac:picMk id="13" creationId="{FC0C3153-09A3-6AF7-987E-BD17C9420CF0}"/>
          </ac:picMkLst>
        </pc:picChg>
        <pc:picChg chg="add del mod">
          <ac:chgData name="Robert French" userId="0af6d1cc-c945-4f1a-a213-3e077e7e8646" providerId="ADAL" clId="{ED84F73D-2E7A-4761-85F4-A9B62C1F1E96}" dt="2023-01-15T13:48:00.910" v="3423" actId="478"/>
          <ac:picMkLst>
            <pc:docMk/>
            <pc:sldMk cId="1611390507" sldId="303"/>
            <ac:picMk id="15" creationId="{F508226C-7BAC-8110-CDDB-0C8189E6D5C7}"/>
          </ac:picMkLst>
        </pc:picChg>
      </pc:sldChg>
      <pc:sldChg chg="addSp delSp modSp new mod modTransition setBg modAnim modNotesTx">
        <pc:chgData name="Robert French" userId="0af6d1cc-c945-4f1a-a213-3e077e7e8646" providerId="ADAL" clId="{ED84F73D-2E7A-4761-85F4-A9B62C1F1E96}" dt="2023-02-12T11:56:18.170" v="7876"/>
        <pc:sldMkLst>
          <pc:docMk/>
          <pc:sldMk cId="2079072567" sldId="304"/>
        </pc:sldMkLst>
        <pc:spChg chg="del">
          <ac:chgData name="Robert French" userId="0af6d1cc-c945-4f1a-a213-3e077e7e8646" providerId="ADAL" clId="{ED84F73D-2E7A-4761-85F4-A9B62C1F1E96}" dt="2023-01-14T21:04:27.590" v="2851" actId="478"/>
          <ac:spMkLst>
            <pc:docMk/>
            <pc:sldMk cId="2079072567" sldId="304"/>
            <ac:spMk id="2" creationId="{731381AB-A76C-BD7D-5029-3F34B7E843EF}"/>
          </ac:spMkLst>
        </pc:spChg>
        <pc:spChg chg="del">
          <ac:chgData name="Robert French" userId="0af6d1cc-c945-4f1a-a213-3e077e7e8646" providerId="ADAL" clId="{ED84F73D-2E7A-4761-85F4-A9B62C1F1E96}" dt="2023-01-14T21:04:25.373" v="2850" actId="478"/>
          <ac:spMkLst>
            <pc:docMk/>
            <pc:sldMk cId="2079072567" sldId="304"/>
            <ac:spMk id="3" creationId="{2AFCF2C7-990A-200B-D4A9-AA564F5B4AF1}"/>
          </ac:spMkLst>
        </pc:spChg>
        <pc:spChg chg="add">
          <ac:chgData name="Robert French" userId="0af6d1cc-c945-4f1a-a213-3e077e7e8646" providerId="ADAL" clId="{ED84F73D-2E7A-4761-85F4-A9B62C1F1E96}" dt="2023-01-14T21:09:33.444" v="2930" actId="26606"/>
          <ac:spMkLst>
            <pc:docMk/>
            <pc:sldMk cId="2079072567" sldId="304"/>
            <ac:spMk id="10" creationId="{42A4FC2C-047E-45A5-965D-8E1E3BF09BC6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2079072567" sldId="304"/>
            <ac:picMk id="4" creationId="{5EB3B2F5-9375-2D03-2DEA-1D59C90FB87C}"/>
          </ac:picMkLst>
        </pc:picChg>
        <pc:picChg chg="add mod">
          <ac:chgData name="Robert French" userId="0af6d1cc-c945-4f1a-a213-3e077e7e8646" providerId="ADAL" clId="{ED84F73D-2E7A-4761-85F4-A9B62C1F1E96}" dt="2023-01-14T21:09:33.904" v="2932" actId="962"/>
          <ac:picMkLst>
            <pc:docMk/>
            <pc:sldMk cId="2079072567" sldId="304"/>
            <ac:picMk id="5" creationId="{C6417C19-CB54-EC24-8287-459545A53C7D}"/>
          </ac:picMkLst>
        </pc:picChg>
      </pc:sldChg>
      <pc:sldChg chg="modSp add del mod">
        <pc:chgData name="Robert French" userId="0af6d1cc-c945-4f1a-a213-3e077e7e8646" providerId="ADAL" clId="{ED84F73D-2E7A-4761-85F4-A9B62C1F1E96}" dt="2023-01-15T15:01:20.135" v="4199" actId="47"/>
        <pc:sldMkLst>
          <pc:docMk/>
          <pc:sldMk cId="2572988595" sldId="305"/>
        </pc:sldMkLst>
        <pc:spChg chg="mod">
          <ac:chgData name="Robert French" userId="0af6d1cc-c945-4f1a-a213-3e077e7e8646" providerId="ADAL" clId="{ED84F73D-2E7A-4761-85F4-A9B62C1F1E96}" dt="2023-01-14T21:36:57.214" v="3413" actId="20577"/>
          <ac:spMkLst>
            <pc:docMk/>
            <pc:sldMk cId="2572988595" sldId="305"/>
            <ac:spMk id="8" creationId="{50A8778E-7848-543E-6C89-1613085896B5}"/>
          </ac:spMkLst>
        </pc:spChg>
      </pc:sldChg>
      <pc:sldChg chg="addSp modSp add del mod ord">
        <pc:chgData name="Robert French" userId="0af6d1cc-c945-4f1a-a213-3e077e7e8646" providerId="ADAL" clId="{ED84F73D-2E7A-4761-85F4-A9B62C1F1E96}" dt="2023-01-15T15:01:11.393" v="4198" actId="47"/>
        <pc:sldMkLst>
          <pc:docMk/>
          <pc:sldMk cId="431540992" sldId="306"/>
        </pc:sldMkLst>
        <pc:spChg chg="mod">
          <ac:chgData name="Robert French" userId="0af6d1cc-c945-4f1a-a213-3e077e7e8646" providerId="ADAL" clId="{ED84F73D-2E7A-4761-85F4-A9B62C1F1E96}" dt="2023-01-14T21:25:42.233" v="3234" actId="20577"/>
          <ac:spMkLst>
            <pc:docMk/>
            <pc:sldMk cId="431540992" sldId="306"/>
            <ac:spMk id="3" creationId="{2030D16A-6072-CF68-EFCC-6D9E2A4CD1B4}"/>
          </ac:spMkLst>
        </pc:spChg>
        <pc:spChg chg="mod">
          <ac:chgData name="Robert French" userId="0af6d1cc-c945-4f1a-a213-3e077e7e8646" providerId="ADAL" clId="{ED84F73D-2E7A-4761-85F4-A9B62C1F1E96}" dt="2023-01-14T21:25:46.571" v="3236" actId="20577"/>
          <ac:spMkLst>
            <pc:docMk/>
            <pc:sldMk cId="431540992" sldId="306"/>
            <ac:spMk id="4" creationId="{63DE13C0-E1B5-ECE6-CC63-4B625FFBA7EC}"/>
          </ac:spMkLst>
        </pc:spChg>
        <pc:spChg chg="mod">
          <ac:chgData name="Robert French" userId="0af6d1cc-c945-4f1a-a213-3e077e7e8646" providerId="ADAL" clId="{ED84F73D-2E7A-4761-85F4-A9B62C1F1E96}" dt="2023-01-14T21:37:16.195" v="3415" actId="20577"/>
          <ac:spMkLst>
            <pc:docMk/>
            <pc:sldMk cId="431540992" sldId="306"/>
            <ac:spMk id="8" creationId="{50A8778E-7848-543E-6C89-1613085896B5}"/>
          </ac:spMkLst>
        </pc:spChg>
        <pc:spChg chg="add mod">
          <ac:chgData name="Robert French" userId="0af6d1cc-c945-4f1a-a213-3e077e7e8646" providerId="ADAL" clId="{ED84F73D-2E7A-4761-85F4-A9B62C1F1E96}" dt="2023-01-14T21:26:16.370" v="3243" actId="207"/>
          <ac:spMkLst>
            <pc:docMk/>
            <pc:sldMk cId="431540992" sldId="306"/>
            <ac:spMk id="9" creationId="{127FFA90-0608-FB61-E50B-3556108E80F4}"/>
          </ac:spMkLst>
        </pc:spChg>
        <pc:spChg chg="add mod">
          <ac:chgData name="Robert French" userId="0af6d1cc-c945-4f1a-a213-3e077e7e8646" providerId="ADAL" clId="{ED84F73D-2E7A-4761-85F4-A9B62C1F1E96}" dt="2023-01-14T21:35:00.422" v="3385" actId="14100"/>
          <ac:spMkLst>
            <pc:docMk/>
            <pc:sldMk cId="431540992" sldId="306"/>
            <ac:spMk id="11" creationId="{CB76FD00-D7F1-FFB2-6BF0-A0D925BFA478}"/>
          </ac:spMkLst>
        </pc:spChg>
      </pc:sldChg>
      <pc:sldChg chg="addSp delSp modSp new mod modTransition modAnim">
        <pc:chgData name="Robert French" userId="0af6d1cc-c945-4f1a-a213-3e077e7e8646" providerId="ADAL" clId="{ED84F73D-2E7A-4761-85F4-A9B62C1F1E96}" dt="2023-02-12T12:23:32.350" v="7883" actId="20577"/>
        <pc:sldMkLst>
          <pc:docMk/>
          <pc:sldMk cId="2046087425" sldId="307"/>
        </pc:sldMkLst>
        <pc:spChg chg="del">
          <ac:chgData name="Robert French" userId="0af6d1cc-c945-4f1a-a213-3e077e7e8646" providerId="ADAL" clId="{ED84F73D-2E7A-4761-85F4-A9B62C1F1E96}" dt="2023-01-14T21:15:57.902" v="3027" actId="478"/>
          <ac:spMkLst>
            <pc:docMk/>
            <pc:sldMk cId="2046087425" sldId="307"/>
            <ac:spMk id="2" creationId="{BB8B19F8-602D-DC8C-ADDC-9F6903B0D5EB}"/>
          </ac:spMkLst>
        </pc:spChg>
        <pc:spChg chg="del">
          <ac:chgData name="Robert French" userId="0af6d1cc-c945-4f1a-a213-3e077e7e8646" providerId="ADAL" clId="{ED84F73D-2E7A-4761-85F4-A9B62C1F1E96}" dt="2023-01-14T21:15:56.889" v="3026" actId="478"/>
          <ac:spMkLst>
            <pc:docMk/>
            <pc:sldMk cId="2046087425" sldId="307"/>
            <ac:spMk id="3" creationId="{A9FA0C09-0FEC-F99D-EE54-8C143C863D81}"/>
          </ac:spMkLst>
        </pc:spChg>
        <pc:spChg chg="add mod">
          <ac:chgData name="Robert French" userId="0af6d1cc-c945-4f1a-a213-3e077e7e8646" providerId="ADAL" clId="{ED84F73D-2E7A-4761-85F4-A9B62C1F1E96}" dt="2023-02-12T12:23:32.350" v="7883" actId="20577"/>
          <ac:spMkLst>
            <pc:docMk/>
            <pc:sldMk cId="2046087425" sldId="307"/>
            <ac:spMk id="4" creationId="{029599CD-FB07-8D3A-FB22-90040FBC71D4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2046087425" sldId="307"/>
            <ac:picMk id="5" creationId="{0B470BBE-F28B-CE1D-6297-C738463DA8BD}"/>
          </ac:picMkLst>
        </pc:picChg>
      </pc:sldChg>
      <pc:sldChg chg="modSp add del mod ord">
        <pc:chgData name="Robert French" userId="0af6d1cc-c945-4f1a-a213-3e077e7e8646" providerId="ADAL" clId="{ED84F73D-2E7A-4761-85F4-A9B62C1F1E96}" dt="2023-01-15T15:01:21.998" v="4200" actId="47"/>
        <pc:sldMkLst>
          <pc:docMk/>
          <pc:sldMk cId="2222595009" sldId="308"/>
        </pc:sldMkLst>
        <pc:spChg chg="mod">
          <ac:chgData name="Robert French" userId="0af6d1cc-c945-4f1a-a213-3e077e7e8646" providerId="ADAL" clId="{ED84F73D-2E7A-4761-85F4-A9B62C1F1E96}" dt="2023-01-14T21:17:45.241" v="3194" actId="1076"/>
          <ac:spMkLst>
            <pc:docMk/>
            <pc:sldMk cId="2222595009" sldId="308"/>
            <ac:spMk id="4" creationId="{029599CD-FB07-8D3A-FB22-90040FBC71D4}"/>
          </ac:spMkLst>
        </pc:spChg>
      </pc:sldChg>
      <pc:sldChg chg="addSp delSp modSp new del mod setBg modNotesTx">
        <pc:chgData name="Robert French" userId="0af6d1cc-c945-4f1a-a213-3e077e7e8646" providerId="ADAL" clId="{ED84F73D-2E7A-4761-85F4-A9B62C1F1E96}" dt="2023-01-15T15:08:34.706" v="4252" actId="47"/>
        <pc:sldMkLst>
          <pc:docMk/>
          <pc:sldMk cId="4051531776" sldId="309"/>
        </pc:sldMkLst>
        <pc:spChg chg="del">
          <ac:chgData name="Robert French" userId="0af6d1cc-c945-4f1a-a213-3e077e7e8646" providerId="ADAL" clId="{ED84F73D-2E7A-4761-85F4-A9B62C1F1E96}" dt="2023-01-14T21:22:59.478" v="3197" actId="478"/>
          <ac:spMkLst>
            <pc:docMk/>
            <pc:sldMk cId="4051531776" sldId="309"/>
            <ac:spMk id="2" creationId="{E728B02D-6D68-7DAF-7103-A510D2BD68FB}"/>
          </ac:spMkLst>
        </pc:spChg>
        <pc:spChg chg="del">
          <ac:chgData name="Robert French" userId="0af6d1cc-c945-4f1a-a213-3e077e7e8646" providerId="ADAL" clId="{ED84F73D-2E7A-4761-85F4-A9B62C1F1E96}" dt="2023-01-14T21:22:57.980" v="3196" actId="478"/>
          <ac:spMkLst>
            <pc:docMk/>
            <pc:sldMk cId="4051531776" sldId="309"/>
            <ac:spMk id="3" creationId="{A103E5D9-B5F0-7854-4510-F7B876A008DC}"/>
          </ac:spMkLst>
        </pc:spChg>
        <pc:spChg chg="add">
          <ac:chgData name="Robert French" userId="0af6d1cc-c945-4f1a-a213-3e077e7e8646" providerId="ADAL" clId="{ED84F73D-2E7A-4761-85F4-A9B62C1F1E96}" dt="2023-01-14T21:25:25.298" v="3229" actId="26606"/>
          <ac:spMkLst>
            <pc:docMk/>
            <pc:sldMk cId="4051531776" sldId="309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1-14T21:25:25.298" v="3229" actId="26606"/>
          <ac:picMkLst>
            <pc:docMk/>
            <pc:sldMk cId="4051531776" sldId="309"/>
            <ac:picMk id="5" creationId="{A3B077FA-F0AA-C68B-6130-A085C5107AD9}"/>
          </ac:picMkLst>
        </pc:picChg>
      </pc:sldChg>
      <pc:sldChg chg="add del ord">
        <pc:chgData name="Robert French" userId="0af6d1cc-c945-4f1a-a213-3e077e7e8646" providerId="ADAL" clId="{ED84F73D-2E7A-4761-85F4-A9B62C1F1E96}" dt="2023-01-14T21:37:40.251" v="3416" actId="47"/>
        <pc:sldMkLst>
          <pc:docMk/>
          <pc:sldMk cId="2930220241" sldId="310"/>
        </pc:sldMkLst>
      </pc:sldChg>
      <pc:sldChg chg="modSp add del mod ord">
        <pc:chgData name="Robert French" userId="0af6d1cc-c945-4f1a-a213-3e077e7e8646" providerId="ADAL" clId="{ED84F73D-2E7A-4761-85F4-A9B62C1F1E96}" dt="2023-01-15T15:01:09.437" v="4197" actId="47"/>
        <pc:sldMkLst>
          <pc:docMk/>
          <pc:sldMk cId="3904197962" sldId="311"/>
        </pc:sldMkLst>
        <pc:spChg chg="mod">
          <ac:chgData name="Robert French" userId="0af6d1cc-c945-4f1a-a213-3e077e7e8646" providerId="ADAL" clId="{ED84F73D-2E7A-4761-85F4-A9B62C1F1E96}" dt="2023-01-14T21:32:07.860" v="3321" actId="1076"/>
          <ac:spMkLst>
            <pc:docMk/>
            <pc:sldMk cId="3904197962" sldId="311"/>
            <ac:spMk id="4" creationId="{029599CD-FB07-8D3A-FB22-90040FBC71D4}"/>
          </ac:spMkLst>
        </pc:spChg>
      </pc:sldChg>
      <pc:sldChg chg="modSp add del mod ord">
        <pc:chgData name="Robert French" userId="0af6d1cc-c945-4f1a-a213-3e077e7e8646" providerId="ADAL" clId="{ED84F73D-2E7A-4761-85F4-A9B62C1F1E96}" dt="2023-01-15T15:01:09.437" v="4197" actId="47"/>
        <pc:sldMkLst>
          <pc:docMk/>
          <pc:sldMk cId="2502563302" sldId="312"/>
        </pc:sldMkLst>
        <pc:spChg chg="mod">
          <ac:chgData name="Robert French" userId="0af6d1cc-c945-4f1a-a213-3e077e7e8646" providerId="ADAL" clId="{ED84F73D-2E7A-4761-85F4-A9B62C1F1E96}" dt="2023-01-14T21:34:15.099" v="3336" actId="20577"/>
          <ac:spMkLst>
            <pc:docMk/>
            <pc:sldMk cId="2502563302" sldId="312"/>
            <ac:spMk id="3" creationId="{2030D16A-6072-CF68-EFCC-6D9E2A4CD1B4}"/>
          </ac:spMkLst>
        </pc:spChg>
        <pc:spChg chg="mod">
          <ac:chgData name="Robert French" userId="0af6d1cc-c945-4f1a-a213-3e077e7e8646" providerId="ADAL" clId="{ED84F73D-2E7A-4761-85F4-A9B62C1F1E96}" dt="2023-01-14T21:33:47.365" v="3330" actId="20577"/>
          <ac:spMkLst>
            <pc:docMk/>
            <pc:sldMk cId="2502563302" sldId="312"/>
            <ac:spMk id="4" creationId="{63DE13C0-E1B5-ECE6-CC63-4B625FFBA7EC}"/>
          </ac:spMkLst>
        </pc:spChg>
        <pc:spChg chg="mod">
          <ac:chgData name="Robert French" userId="0af6d1cc-c945-4f1a-a213-3e077e7e8646" providerId="ADAL" clId="{ED84F73D-2E7A-4761-85F4-A9B62C1F1E96}" dt="2023-01-14T21:38:21.277" v="3418" actId="20577"/>
          <ac:spMkLst>
            <pc:docMk/>
            <pc:sldMk cId="2502563302" sldId="312"/>
            <ac:spMk id="8" creationId="{50A8778E-7848-543E-6C89-1613085896B5}"/>
          </ac:spMkLst>
        </pc:spChg>
        <pc:spChg chg="mod">
          <ac:chgData name="Robert French" userId="0af6d1cc-c945-4f1a-a213-3e077e7e8646" providerId="ADAL" clId="{ED84F73D-2E7A-4761-85F4-A9B62C1F1E96}" dt="2023-01-14T21:35:28.139" v="3403" actId="14100"/>
          <ac:spMkLst>
            <pc:docMk/>
            <pc:sldMk cId="2502563302" sldId="312"/>
            <ac:spMk id="11" creationId="{CB76FD00-D7F1-FFB2-6BF0-A0D925BFA478}"/>
          </ac:spMkLst>
        </pc:spChg>
      </pc:sldChg>
      <pc:sldChg chg="addSp delSp modSp new mod modTransition modAnim">
        <pc:chgData name="Robert French" userId="0af6d1cc-c945-4f1a-a213-3e077e7e8646" providerId="ADAL" clId="{ED84F73D-2E7A-4761-85F4-A9B62C1F1E96}" dt="2023-02-12T11:56:18.170" v="7876"/>
        <pc:sldMkLst>
          <pc:docMk/>
          <pc:sldMk cId="1384807941" sldId="313"/>
        </pc:sldMkLst>
        <pc:spChg chg="del">
          <ac:chgData name="Robert French" userId="0af6d1cc-c945-4f1a-a213-3e077e7e8646" providerId="ADAL" clId="{ED84F73D-2E7A-4761-85F4-A9B62C1F1E96}" dt="2023-01-15T13:48:32.803" v="3433" actId="478"/>
          <ac:spMkLst>
            <pc:docMk/>
            <pc:sldMk cId="1384807941" sldId="313"/>
            <ac:spMk id="2" creationId="{175A8AD5-3B6A-1016-6D8D-326FBF0E4499}"/>
          </ac:spMkLst>
        </pc:spChg>
        <pc:spChg chg="del">
          <ac:chgData name="Robert French" userId="0af6d1cc-c945-4f1a-a213-3e077e7e8646" providerId="ADAL" clId="{ED84F73D-2E7A-4761-85F4-A9B62C1F1E96}" dt="2023-01-15T13:48:33.823" v="3434" actId="478"/>
          <ac:spMkLst>
            <pc:docMk/>
            <pc:sldMk cId="1384807941" sldId="313"/>
            <ac:spMk id="3" creationId="{4675C836-87D9-7404-3D76-2A7F46A7E566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1384807941" sldId="313"/>
            <ac:picMk id="6" creationId="{A11A9811-AD88-2A2F-F871-0906A054FCC9}"/>
          </ac:picMkLst>
        </pc:picChg>
      </pc:sldChg>
      <pc:sldChg chg="addSp delSp modSp new mod modTransition modAnim modNotesTx">
        <pc:chgData name="Robert French" userId="0af6d1cc-c945-4f1a-a213-3e077e7e8646" providerId="ADAL" clId="{ED84F73D-2E7A-4761-85F4-A9B62C1F1E96}" dt="2023-02-12T11:56:18.170" v="7876"/>
        <pc:sldMkLst>
          <pc:docMk/>
          <pc:sldMk cId="2512682931" sldId="314"/>
        </pc:sldMkLst>
        <pc:spChg chg="del">
          <ac:chgData name="Robert French" userId="0af6d1cc-c945-4f1a-a213-3e077e7e8646" providerId="ADAL" clId="{ED84F73D-2E7A-4761-85F4-A9B62C1F1E96}" dt="2023-01-15T14:17:07.660" v="3442" actId="478"/>
          <ac:spMkLst>
            <pc:docMk/>
            <pc:sldMk cId="2512682931" sldId="314"/>
            <ac:spMk id="2" creationId="{925303A6-2265-B5EA-6508-50C15ECDE349}"/>
          </ac:spMkLst>
        </pc:spChg>
        <pc:spChg chg="del">
          <ac:chgData name="Robert French" userId="0af6d1cc-c945-4f1a-a213-3e077e7e8646" providerId="ADAL" clId="{ED84F73D-2E7A-4761-85F4-A9B62C1F1E96}" dt="2023-01-15T14:17:06.403" v="3441" actId="478"/>
          <ac:spMkLst>
            <pc:docMk/>
            <pc:sldMk cId="2512682931" sldId="314"/>
            <ac:spMk id="3" creationId="{C7D26972-DFAD-D011-745C-618E8A373A2A}"/>
          </ac:spMkLst>
        </pc:spChg>
        <pc:spChg chg="add del mod">
          <ac:chgData name="Robert French" userId="0af6d1cc-c945-4f1a-a213-3e077e7e8646" providerId="ADAL" clId="{ED84F73D-2E7A-4761-85F4-A9B62C1F1E96}" dt="2023-01-15T14:18:12.803" v="3445" actId="478"/>
          <ac:spMkLst>
            <pc:docMk/>
            <pc:sldMk cId="2512682931" sldId="314"/>
            <ac:spMk id="4" creationId="{B05214BB-D7A3-AB42-E5CE-BFDFCCF1050F}"/>
          </ac:spMkLst>
        </pc:spChg>
        <pc:spChg chg="add mod">
          <ac:chgData name="Robert French" userId="0af6d1cc-c945-4f1a-a213-3e077e7e8646" providerId="ADAL" clId="{ED84F73D-2E7A-4761-85F4-A9B62C1F1E96}" dt="2023-01-15T14:20:13.315" v="3479" actId="1076"/>
          <ac:spMkLst>
            <pc:docMk/>
            <pc:sldMk cId="2512682931" sldId="314"/>
            <ac:spMk id="5" creationId="{E7F80D79-5472-66E1-F37B-C75130401BA7}"/>
          </ac:spMkLst>
        </pc:spChg>
        <pc:spChg chg="add mod">
          <ac:chgData name="Robert French" userId="0af6d1cc-c945-4f1a-a213-3e077e7e8646" providerId="ADAL" clId="{ED84F73D-2E7A-4761-85F4-A9B62C1F1E96}" dt="2023-01-15T14:20:10.753" v="3478" actId="1076"/>
          <ac:spMkLst>
            <pc:docMk/>
            <pc:sldMk cId="2512682931" sldId="314"/>
            <ac:spMk id="6" creationId="{50E96C7F-DE26-AED1-77D5-DDF4CA4CB447}"/>
          </ac:spMkLst>
        </pc:spChg>
        <pc:spChg chg="add mod">
          <ac:chgData name="Robert French" userId="0af6d1cc-c945-4f1a-a213-3e077e7e8646" providerId="ADAL" clId="{ED84F73D-2E7A-4761-85F4-A9B62C1F1E96}" dt="2023-01-15T14:20:07.976" v="3477" actId="1076"/>
          <ac:spMkLst>
            <pc:docMk/>
            <pc:sldMk cId="2512682931" sldId="314"/>
            <ac:spMk id="7" creationId="{ACE4589F-B680-3608-9291-6FB64854D7D3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2512682931" sldId="314"/>
            <ac:picMk id="10" creationId="{39994CFF-BBE6-FE48-6AEF-A9ABFE9FF7D4}"/>
          </ac:picMkLst>
        </pc:picChg>
      </pc:sldChg>
      <pc:sldChg chg="addSp delSp modSp new mod modTransition setBg modNotesTx">
        <pc:chgData name="Robert French" userId="0af6d1cc-c945-4f1a-a213-3e077e7e8646" providerId="ADAL" clId="{ED84F73D-2E7A-4761-85F4-A9B62C1F1E96}" dt="2023-02-12T11:56:18.170" v="7876"/>
        <pc:sldMkLst>
          <pc:docMk/>
          <pc:sldMk cId="1695334681" sldId="315"/>
        </pc:sldMkLst>
        <pc:spChg chg="del">
          <ac:chgData name="Robert French" userId="0af6d1cc-c945-4f1a-a213-3e077e7e8646" providerId="ADAL" clId="{ED84F73D-2E7A-4761-85F4-A9B62C1F1E96}" dt="2023-01-15T14:25:03.465" v="3615" actId="478"/>
          <ac:spMkLst>
            <pc:docMk/>
            <pc:sldMk cId="1695334681" sldId="315"/>
            <ac:spMk id="2" creationId="{493B844A-24C5-C986-019D-24B83B1671C4}"/>
          </ac:spMkLst>
        </pc:spChg>
        <pc:spChg chg="del">
          <ac:chgData name="Robert French" userId="0af6d1cc-c945-4f1a-a213-3e077e7e8646" providerId="ADAL" clId="{ED84F73D-2E7A-4761-85F4-A9B62C1F1E96}" dt="2023-01-15T14:25:00.715" v="3614" actId="478"/>
          <ac:spMkLst>
            <pc:docMk/>
            <pc:sldMk cId="1695334681" sldId="315"/>
            <ac:spMk id="3" creationId="{7B49350A-6A32-8CA1-882E-2653BD6A869D}"/>
          </ac:spMkLst>
        </pc:spChg>
        <pc:spChg chg="add">
          <ac:chgData name="Robert French" userId="0af6d1cc-c945-4f1a-a213-3e077e7e8646" providerId="ADAL" clId="{ED84F73D-2E7A-4761-85F4-A9B62C1F1E96}" dt="2023-01-15T14:44:42.966" v="3985" actId="26606"/>
          <ac:spMkLst>
            <pc:docMk/>
            <pc:sldMk cId="1695334681" sldId="315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1-15T14:44:42.966" v="3985" actId="26606"/>
          <ac:picMkLst>
            <pc:docMk/>
            <pc:sldMk cId="1695334681" sldId="315"/>
            <ac:picMk id="5" creationId="{907A1216-599F-35EE-74A6-92E7854FE8D4}"/>
          </ac:picMkLst>
        </pc:picChg>
      </pc:sldChg>
      <pc:sldChg chg="addSp delSp modSp add mod ord modTransition modAnim">
        <pc:chgData name="Robert French" userId="0af6d1cc-c945-4f1a-a213-3e077e7e8646" providerId="ADAL" clId="{ED84F73D-2E7A-4761-85F4-A9B62C1F1E96}" dt="2023-02-17T07:53:27.454" v="8665"/>
        <pc:sldMkLst>
          <pc:docMk/>
          <pc:sldMk cId="868478370" sldId="316"/>
        </pc:sldMkLst>
        <pc:spChg chg="mod">
          <ac:chgData name="Robert French" userId="0af6d1cc-c945-4f1a-a213-3e077e7e8646" providerId="ADAL" clId="{ED84F73D-2E7A-4761-85F4-A9B62C1F1E96}" dt="2023-02-12T12:23:36.312" v="7885" actId="20577"/>
          <ac:spMkLst>
            <pc:docMk/>
            <pc:sldMk cId="868478370" sldId="316"/>
            <ac:spMk id="4" creationId="{029599CD-FB07-8D3A-FB22-90040FBC71D4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868478370" sldId="316"/>
            <ac:picMk id="5" creationId="{524B46EF-BB0D-42CD-CED8-76D3A33230D4}"/>
          </ac:picMkLst>
        </pc:picChg>
      </pc:sldChg>
      <pc:sldChg chg="add del">
        <pc:chgData name="Robert French" userId="0af6d1cc-c945-4f1a-a213-3e077e7e8646" providerId="ADAL" clId="{ED84F73D-2E7A-4761-85F4-A9B62C1F1E96}" dt="2023-01-15T14:36:45.615" v="3825" actId="47"/>
        <pc:sldMkLst>
          <pc:docMk/>
          <pc:sldMk cId="3105020995" sldId="317"/>
        </pc:sldMkLst>
      </pc:sldChg>
      <pc:sldChg chg="add del">
        <pc:chgData name="Robert French" userId="0af6d1cc-c945-4f1a-a213-3e077e7e8646" providerId="ADAL" clId="{ED84F73D-2E7A-4761-85F4-A9B62C1F1E96}" dt="2023-01-15T15:01:09.437" v="4197" actId="47"/>
        <pc:sldMkLst>
          <pc:docMk/>
          <pc:sldMk cId="3484643303" sldId="318"/>
        </pc:sldMkLst>
      </pc:sldChg>
      <pc:sldChg chg="delSp add del mod ord">
        <pc:chgData name="Robert French" userId="0af6d1cc-c945-4f1a-a213-3e077e7e8646" providerId="ADAL" clId="{ED84F73D-2E7A-4761-85F4-A9B62C1F1E96}" dt="2023-01-15T14:37:46.212" v="3832" actId="47"/>
        <pc:sldMkLst>
          <pc:docMk/>
          <pc:sldMk cId="2981174149" sldId="319"/>
        </pc:sldMkLst>
        <pc:spChg chg="del">
          <ac:chgData name="Robert French" userId="0af6d1cc-c945-4f1a-a213-3e077e7e8646" providerId="ADAL" clId="{ED84F73D-2E7A-4761-85F4-A9B62C1F1E96}" dt="2023-01-15T14:37:06.601" v="3829" actId="478"/>
          <ac:spMkLst>
            <pc:docMk/>
            <pc:sldMk cId="2981174149" sldId="319"/>
            <ac:spMk id="9" creationId="{127FFA90-0608-FB61-E50B-3556108E80F4}"/>
          </ac:spMkLst>
        </pc:spChg>
        <pc:spChg chg="del">
          <ac:chgData name="Robert French" userId="0af6d1cc-c945-4f1a-a213-3e077e7e8646" providerId="ADAL" clId="{ED84F73D-2E7A-4761-85F4-A9B62C1F1E96}" dt="2023-01-15T14:37:13.675" v="3830" actId="478"/>
          <ac:spMkLst>
            <pc:docMk/>
            <pc:sldMk cId="2981174149" sldId="319"/>
            <ac:spMk id="11" creationId="{CB76FD00-D7F1-FFB2-6BF0-A0D925BFA478}"/>
          </ac:spMkLst>
        </pc:spChg>
      </pc:sldChg>
      <pc:sldChg chg="addSp delSp modSp add mod modTransition">
        <pc:chgData name="Robert French" userId="0af6d1cc-c945-4f1a-a213-3e077e7e8646" providerId="ADAL" clId="{ED84F73D-2E7A-4761-85F4-A9B62C1F1E96}" dt="2023-02-25T15:35:57.762" v="10244" actId="20577"/>
        <pc:sldMkLst>
          <pc:docMk/>
          <pc:sldMk cId="2471822227" sldId="320"/>
        </pc:sldMkLst>
        <pc:spChg chg="mod">
          <ac:chgData name="Robert French" userId="0af6d1cc-c945-4f1a-a213-3e077e7e8646" providerId="ADAL" clId="{ED84F73D-2E7A-4761-85F4-A9B62C1F1E96}" dt="2023-02-25T15:35:52.883" v="10237" actId="20577"/>
          <ac:spMkLst>
            <pc:docMk/>
            <pc:sldMk cId="2471822227" sldId="320"/>
            <ac:spMk id="3" creationId="{2030D16A-6072-CF68-EFCC-6D9E2A4CD1B4}"/>
          </ac:spMkLst>
        </pc:spChg>
        <pc:spChg chg="mod">
          <ac:chgData name="Robert French" userId="0af6d1cc-c945-4f1a-a213-3e077e7e8646" providerId="ADAL" clId="{ED84F73D-2E7A-4761-85F4-A9B62C1F1E96}" dt="2023-02-25T15:35:57.762" v="10244" actId="20577"/>
          <ac:spMkLst>
            <pc:docMk/>
            <pc:sldMk cId="2471822227" sldId="320"/>
            <ac:spMk id="4" creationId="{63DE13C0-E1B5-ECE6-CC63-4B625FFBA7EC}"/>
          </ac:spMkLst>
        </pc:spChg>
        <pc:spChg chg="del">
          <ac:chgData name="Robert French" userId="0af6d1cc-c945-4f1a-a213-3e077e7e8646" providerId="ADAL" clId="{ED84F73D-2E7A-4761-85F4-A9B62C1F1E96}" dt="2023-01-15T14:38:38.895" v="3867" actId="478"/>
          <ac:spMkLst>
            <pc:docMk/>
            <pc:sldMk cId="2471822227" sldId="320"/>
            <ac:spMk id="8" creationId="{50A8778E-7848-543E-6C89-1613085896B5}"/>
          </ac:spMkLst>
        </pc:spChg>
        <pc:spChg chg="mod">
          <ac:chgData name="Robert French" userId="0af6d1cc-c945-4f1a-a213-3e077e7e8646" providerId="ADAL" clId="{ED84F73D-2E7A-4761-85F4-A9B62C1F1E96}" dt="2023-02-12T12:24:09.994" v="7902" actId="20577"/>
          <ac:spMkLst>
            <pc:docMk/>
            <pc:sldMk cId="2471822227" sldId="320"/>
            <ac:spMk id="9" creationId="{29BF8387-3F7E-6D8B-E365-6A15DDB0B596}"/>
          </ac:spMkLst>
        </pc:spChg>
        <pc:spChg chg="add mod">
          <ac:chgData name="Robert French" userId="0af6d1cc-c945-4f1a-a213-3e077e7e8646" providerId="ADAL" clId="{ED84F73D-2E7A-4761-85F4-A9B62C1F1E96}" dt="2023-02-12T12:24:17.028" v="7908" actId="20577"/>
          <ac:spMkLst>
            <pc:docMk/>
            <pc:sldMk cId="2471822227" sldId="320"/>
            <ac:spMk id="11" creationId="{31028805-9EFF-0824-172D-113E35E3AF7F}"/>
          </ac:spMkLst>
        </pc:spChg>
      </pc:sldChg>
      <pc:sldChg chg="addSp delSp modSp new mod modTransition">
        <pc:chgData name="Robert French" userId="0af6d1cc-c945-4f1a-a213-3e077e7e8646" providerId="ADAL" clId="{ED84F73D-2E7A-4761-85F4-A9B62C1F1E96}" dt="2023-02-12T12:24:45.867" v="7920" actId="20577"/>
        <pc:sldMkLst>
          <pc:docMk/>
          <pc:sldMk cId="3209687911" sldId="321"/>
        </pc:sldMkLst>
        <pc:spChg chg="del">
          <ac:chgData name="Robert French" userId="0af6d1cc-c945-4f1a-a213-3e077e7e8646" providerId="ADAL" clId="{ED84F73D-2E7A-4761-85F4-A9B62C1F1E96}" dt="2023-01-15T14:44:13.733" v="3984" actId="478"/>
          <ac:spMkLst>
            <pc:docMk/>
            <pc:sldMk cId="3209687911" sldId="321"/>
            <ac:spMk id="2" creationId="{13E001A9-B769-9E9B-836A-845FB044B9BD}"/>
          </ac:spMkLst>
        </pc:spChg>
        <pc:spChg chg="del">
          <ac:chgData name="Robert French" userId="0af6d1cc-c945-4f1a-a213-3e077e7e8646" providerId="ADAL" clId="{ED84F73D-2E7A-4761-85F4-A9B62C1F1E96}" dt="2023-01-15T14:44:11.170" v="3983" actId="478"/>
          <ac:spMkLst>
            <pc:docMk/>
            <pc:sldMk cId="3209687911" sldId="321"/>
            <ac:spMk id="3" creationId="{7017D7D9-63F1-65CF-F6B5-A5A663B80871}"/>
          </ac:spMkLst>
        </pc:spChg>
        <pc:spChg chg="add del mod">
          <ac:chgData name="Robert French" userId="0af6d1cc-c945-4f1a-a213-3e077e7e8646" providerId="ADAL" clId="{ED84F73D-2E7A-4761-85F4-A9B62C1F1E96}" dt="2023-01-15T14:45:10.678" v="3987" actId="478"/>
          <ac:spMkLst>
            <pc:docMk/>
            <pc:sldMk cId="3209687911" sldId="321"/>
            <ac:spMk id="4" creationId="{37566306-6C7E-4A20-F024-6F4419C7708F}"/>
          </ac:spMkLst>
        </pc:spChg>
        <pc:spChg chg="add mod">
          <ac:chgData name="Robert French" userId="0af6d1cc-c945-4f1a-a213-3e077e7e8646" providerId="ADAL" clId="{ED84F73D-2E7A-4761-85F4-A9B62C1F1E96}" dt="2023-01-15T14:49:53.740" v="4023" actId="1076"/>
          <ac:spMkLst>
            <pc:docMk/>
            <pc:sldMk cId="3209687911" sldId="321"/>
            <ac:spMk id="5" creationId="{D2EA4DEF-9904-7755-8CF4-D7931B240C85}"/>
          </ac:spMkLst>
        </pc:spChg>
        <pc:spChg chg="add mod">
          <ac:chgData name="Robert French" userId="0af6d1cc-c945-4f1a-a213-3e077e7e8646" providerId="ADAL" clId="{ED84F73D-2E7A-4761-85F4-A9B62C1F1E96}" dt="2023-01-15T14:49:53.740" v="4023" actId="1076"/>
          <ac:spMkLst>
            <pc:docMk/>
            <pc:sldMk cId="3209687911" sldId="321"/>
            <ac:spMk id="6" creationId="{C3F28297-5621-CE9B-114C-22CF60C3E86E}"/>
          </ac:spMkLst>
        </pc:spChg>
        <pc:spChg chg="add mod">
          <ac:chgData name="Robert French" userId="0af6d1cc-c945-4f1a-a213-3e077e7e8646" providerId="ADAL" clId="{ED84F73D-2E7A-4761-85F4-A9B62C1F1E96}" dt="2023-02-12T12:24:34.925" v="7914" actId="20577"/>
          <ac:spMkLst>
            <pc:docMk/>
            <pc:sldMk cId="3209687911" sldId="321"/>
            <ac:spMk id="8" creationId="{FF03823F-A0BD-A2E8-B4F3-4E3F1A2B1CC8}"/>
          </ac:spMkLst>
        </pc:spChg>
        <pc:spChg chg="add mod">
          <ac:chgData name="Robert French" userId="0af6d1cc-c945-4f1a-a213-3e077e7e8646" providerId="ADAL" clId="{ED84F73D-2E7A-4761-85F4-A9B62C1F1E96}" dt="2023-02-12T12:24:37.961" v="7916" actId="20577"/>
          <ac:spMkLst>
            <pc:docMk/>
            <pc:sldMk cId="3209687911" sldId="321"/>
            <ac:spMk id="15" creationId="{C00FDACD-CD2D-2BEC-D3F6-6D7C610DAB51}"/>
          </ac:spMkLst>
        </pc:spChg>
        <pc:spChg chg="add mod">
          <ac:chgData name="Robert French" userId="0af6d1cc-c945-4f1a-a213-3e077e7e8646" providerId="ADAL" clId="{ED84F73D-2E7A-4761-85F4-A9B62C1F1E96}" dt="2023-01-15T14:50:19.852" v="4026" actId="1076"/>
          <ac:spMkLst>
            <pc:docMk/>
            <pc:sldMk cId="3209687911" sldId="321"/>
            <ac:spMk id="28" creationId="{32B0DE86-05F6-3A53-B92E-E82784A4CA8F}"/>
          </ac:spMkLst>
        </pc:spChg>
        <pc:spChg chg="add mod">
          <ac:chgData name="Robert French" userId="0af6d1cc-c945-4f1a-a213-3e077e7e8646" providerId="ADAL" clId="{ED84F73D-2E7A-4761-85F4-A9B62C1F1E96}" dt="2023-01-15T14:50:19.852" v="4026" actId="1076"/>
          <ac:spMkLst>
            <pc:docMk/>
            <pc:sldMk cId="3209687911" sldId="321"/>
            <ac:spMk id="29" creationId="{950957F7-D378-450A-5A36-E6837254B8FF}"/>
          </ac:spMkLst>
        </pc:spChg>
        <pc:spChg chg="mod">
          <ac:chgData name="Robert French" userId="0af6d1cc-c945-4f1a-a213-3e077e7e8646" providerId="ADAL" clId="{ED84F73D-2E7A-4761-85F4-A9B62C1F1E96}" dt="2023-02-12T12:24:42.832" v="7918" actId="20577"/>
          <ac:spMkLst>
            <pc:docMk/>
            <pc:sldMk cId="3209687911" sldId="321"/>
            <ac:spMk id="31" creationId="{4330F4AD-4B35-454C-22AC-B4731E8BEBEF}"/>
          </ac:spMkLst>
        </pc:spChg>
        <pc:spChg chg="mod">
          <ac:chgData name="Robert French" userId="0af6d1cc-c945-4f1a-a213-3e077e7e8646" providerId="ADAL" clId="{ED84F73D-2E7A-4761-85F4-A9B62C1F1E96}" dt="2023-02-12T12:24:45.867" v="7920" actId="20577"/>
          <ac:spMkLst>
            <pc:docMk/>
            <pc:sldMk cId="3209687911" sldId="321"/>
            <ac:spMk id="35" creationId="{AE6555B2-BBEA-7408-6828-2751FE84FEE1}"/>
          </ac:spMkLst>
        </pc:spChg>
        <pc:spChg chg="add del mod">
          <ac:chgData name="Robert French" userId="0af6d1cc-c945-4f1a-a213-3e077e7e8646" providerId="ADAL" clId="{ED84F73D-2E7A-4761-85F4-A9B62C1F1E96}" dt="2023-01-15T14:54:03.738" v="4114" actId="478"/>
          <ac:spMkLst>
            <pc:docMk/>
            <pc:sldMk cId="3209687911" sldId="321"/>
            <ac:spMk id="37" creationId="{02E163CA-6BC9-12C1-7748-71BD3E33D7A7}"/>
          </ac:spMkLst>
        </pc:spChg>
        <pc:spChg chg="add mod">
          <ac:chgData name="Robert French" userId="0af6d1cc-c945-4f1a-a213-3e077e7e8646" providerId="ADAL" clId="{ED84F73D-2E7A-4761-85F4-A9B62C1F1E96}" dt="2023-02-12T12:24:28.113" v="7910" actId="20577"/>
          <ac:spMkLst>
            <pc:docMk/>
            <pc:sldMk cId="3209687911" sldId="321"/>
            <ac:spMk id="38" creationId="{D0A52082-B6EC-7D2A-4A11-1DE2EC4DD7D2}"/>
          </ac:spMkLst>
        </pc:spChg>
        <pc:spChg chg="add mod">
          <ac:chgData name="Robert French" userId="0af6d1cc-c945-4f1a-a213-3e077e7e8646" providerId="ADAL" clId="{ED84F73D-2E7A-4761-85F4-A9B62C1F1E96}" dt="2023-02-12T12:24:31.096" v="7912" actId="20577"/>
          <ac:spMkLst>
            <pc:docMk/>
            <pc:sldMk cId="3209687911" sldId="321"/>
            <ac:spMk id="39" creationId="{CE005703-60D2-26E6-A931-6AD89D389D4C}"/>
          </ac:spMkLst>
        </pc:spChg>
        <pc:grpChg chg="add mod">
          <ac:chgData name="Robert French" userId="0af6d1cc-c945-4f1a-a213-3e077e7e8646" providerId="ADAL" clId="{ED84F73D-2E7A-4761-85F4-A9B62C1F1E96}" dt="2023-01-15T14:49:53.740" v="4023" actId="1076"/>
          <ac:grpSpMkLst>
            <pc:docMk/>
            <pc:sldMk cId="3209687911" sldId="321"/>
            <ac:grpSpMk id="25" creationId="{7AF58A3F-F59B-363E-8A92-588AC04ACCF0}"/>
          </ac:grpSpMkLst>
        </pc:grpChg>
        <pc:grpChg chg="add mod">
          <ac:chgData name="Robert French" userId="0af6d1cc-c945-4f1a-a213-3e077e7e8646" providerId="ADAL" clId="{ED84F73D-2E7A-4761-85F4-A9B62C1F1E96}" dt="2023-01-15T14:49:53.740" v="4023" actId="1076"/>
          <ac:grpSpMkLst>
            <pc:docMk/>
            <pc:sldMk cId="3209687911" sldId="321"/>
            <ac:grpSpMk id="26" creationId="{0484E609-2884-A640-CC23-201D78F213DD}"/>
          </ac:grpSpMkLst>
        </pc:grpChg>
        <pc:grpChg chg="add mod">
          <ac:chgData name="Robert French" userId="0af6d1cc-c945-4f1a-a213-3e077e7e8646" providerId="ADAL" clId="{ED84F73D-2E7A-4761-85F4-A9B62C1F1E96}" dt="2023-01-15T14:50:19.852" v="4026" actId="1076"/>
          <ac:grpSpMkLst>
            <pc:docMk/>
            <pc:sldMk cId="3209687911" sldId="321"/>
            <ac:grpSpMk id="30" creationId="{8DF173BD-D3DC-8DD0-1159-65064F229671}"/>
          </ac:grpSpMkLst>
        </pc:grpChg>
        <pc:grpChg chg="add mod">
          <ac:chgData name="Robert French" userId="0af6d1cc-c945-4f1a-a213-3e077e7e8646" providerId="ADAL" clId="{ED84F73D-2E7A-4761-85F4-A9B62C1F1E96}" dt="2023-01-15T14:50:19.852" v="4026" actId="1076"/>
          <ac:grpSpMkLst>
            <pc:docMk/>
            <pc:sldMk cId="3209687911" sldId="321"/>
            <ac:grpSpMk id="33" creationId="{CE73237B-E2EF-8BFF-4251-D6FD49D01665}"/>
          </ac:grpSpMkLst>
        </pc:grpChg>
        <pc:cxnChg chg="add mod">
          <ac:chgData name="Robert French" userId="0af6d1cc-c945-4f1a-a213-3e077e7e8646" providerId="ADAL" clId="{ED84F73D-2E7A-4761-85F4-A9B62C1F1E96}" dt="2023-01-15T14:49:38.948" v="4020" actId="164"/>
          <ac:cxnSpMkLst>
            <pc:docMk/>
            <pc:sldMk cId="3209687911" sldId="321"/>
            <ac:cxnSpMk id="9" creationId="{4D735300-FDDA-DB82-A827-879D08BEDE65}"/>
          </ac:cxnSpMkLst>
        </pc:cxnChg>
        <pc:cxnChg chg="add mod">
          <ac:chgData name="Robert French" userId="0af6d1cc-c945-4f1a-a213-3e077e7e8646" providerId="ADAL" clId="{ED84F73D-2E7A-4761-85F4-A9B62C1F1E96}" dt="2023-01-15T14:49:47.631" v="4022" actId="164"/>
          <ac:cxnSpMkLst>
            <pc:docMk/>
            <pc:sldMk cId="3209687911" sldId="321"/>
            <ac:cxnSpMk id="13" creationId="{12312DDF-1B8D-DD07-5366-7B9D8608F4AF}"/>
          </ac:cxnSpMkLst>
        </pc:cxnChg>
        <pc:cxnChg chg="add del">
          <ac:chgData name="Robert French" userId="0af6d1cc-c945-4f1a-a213-3e077e7e8646" providerId="ADAL" clId="{ED84F73D-2E7A-4761-85F4-A9B62C1F1E96}" dt="2023-01-15T14:49:06.358" v="4015" actId="478"/>
          <ac:cxnSpMkLst>
            <pc:docMk/>
            <pc:sldMk cId="3209687911" sldId="321"/>
            <ac:cxnSpMk id="22" creationId="{EA982790-2A24-133A-C78F-559CCCAC5B2E}"/>
          </ac:cxnSpMkLst>
        </pc:cxnChg>
        <pc:cxnChg chg="add mod">
          <ac:chgData name="Robert French" userId="0af6d1cc-c945-4f1a-a213-3e077e7e8646" providerId="ADAL" clId="{ED84F73D-2E7A-4761-85F4-A9B62C1F1E96}" dt="2023-01-15T14:49:58.934" v="4024" actId="14100"/>
          <ac:cxnSpMkLst>
            <pc:docMk/>
            <pc:sldMk cId="3209687911" sldId="321"/>
            <ac:cxnSpMk id="23" creationId="{F4BC4B69-1BAA-DB6B-16F2-7E8A530F2E37}"/>
          </ac:cxnSpMkLst>
        </pc:cxnChg>
        <pc:cxnChg chg="mod">
          <ac:chgData name="Robert French" userId="0af6d1cc-c945-4f1a-a213-3e077e7e8646" providerId="ADAL" clId="{ED84F73D-2E7A-4761-85F4-A9B62C1F1E96}" dt="2023-01-15T14:50:06.474" v="4025"/>
          <ac:cxnSpMkLst>
            <pc:docMk/>
            <pc:sldMk cId="3209687911" sldId="321"/>
            <ac:cxnSpMk id="32" creationId="{AE82EC30-86F8-DC49-5E35-C8E618BDE1A7}"/>
          </ac:cxnSpMkLst>
        </pc:cxnChg>
        <pc:cxnChg chg="mod">
          <ac:chgData name="Robert French" userId="0af6d1cc-c945-4f1a-a213-3e077e7e8646" providerId="ADAL" clId="{ED84F73D-2E7A-4761-85F4-A9B62C1F1E96}" dt="2023-01-15T14:50:06.474" v="4025"/>
          <ac:cxnSpMkLst>
            <pc:docMk/>
            <pc:sldMk cId="3209687911" sldId="321"/>
            <ac:cxnSpMk id="34" creationId="{9FF60A7D-D5EF-A161-AB48-5A71E5BE5230}"/>
          </ac:cxnSpMkLst>
        </pc:cxnChg>
        <pc:cxnChg chg="add mod">
          <ac:chgData name="Robert French" userId="0af6d1cc-c945-4f1a-a213-3e077e7e8646" providerId="ADAL" clId="{ED84F73D-2E7A-4761-85F4-A9B62C1F1E96}" dt="2023-01-15T14:50:19.852" v="4026" actId="1076"/>
          <ac:cxnSpMkLst>
            <pc:docMk/>
            <pc:sldMk cId="3209687911" sldId="321"/>
            <ac:cxnSpMk id="36" creationId="{D252BE04-25A3-F94F-AC65-9FD217CEE0C3}"/>
          </ac:cxnSpMkLst>
        </pc:cxnChg>
      </pc:sldChg>
      <pc:sldChg chg="addSp delSp modSp add mod modTransition">
        <pc:chgData name="Robert French" userId="0af6d1cc-c945-4f1a-a213-3e077e7e8646" providerId="ADAL" clId="{ED84F73D-2E7A-4761-85F4-A9B62C1F1E96}" dt="2023-02-12T12:25:11.696" v="7934" actId="20577"/>
        <pc:sldMkLst>
          <pc:docMk/>
          <pc:sldMk cId="796907489" sldId="322"/>
        </pc:sldMkLst>
        <pc:spChg chg="add mod">
          <ac:chgData name="Robert French" userId="0af6d1cc-c945-4f1a-a213-3e077e7e8646" providerId="ADAL" clId="{ED84F73D-2E7A-4761-85F4-A9B62C1F1E96}" dt="2023-01-15T14:54:58.612" v="4134" actId="207"/>
          <ac:spMkLst>
            <pc:docMk/>
            <pc:sldMk cId="796907489" sldId="322"/>
            <ac:spMk id="2" creationId="{063114BC-030B-C5A5-6FAE-BB73CA3E3931}"/>
          </ac:spMkLst>
        </pc:spChg>
        <pc:spChg chg="add mod">
          <ac:chgData name="Robert French" userId="0af6d1cc-c945-4f1a-a213-3e077e7e8646" providerId="ADAL" clId="{ED84F73D-2E7A-4761-85F4-A9B62C1F1E96}" dt="2023-01-15T15:00:50.872" v="4196" actId="207"/>
          <ac:spMkLst>
            <pc:docMk/>
            <pc:sldMk cId="796907489" sldId="322"/>
            <ac:spMk id="3" creationId="{1A2704D6-8933-8C47-0510-8DEB28AC0E0E}"/>
          </ac:spMkLst>
        </pc:spChg>
        <pc:spChg chg="mod topLvl">
          <ac:chgData name="Robert French" userId="0af6d1cc-c945-4f1a-a213-3e077e7e8646" providerId="ADAL" clId="{ED84F73D-2E7A-4761-85F4-A9B62C1F1E96}" dt="2023-02-12T12:25:08.182" v="7932" actId="20577"/>
          <ac:spMkLst>
            <pc:docMk/>
            <pc:sldMk cId="796907489" sldId="322"/>
            <ac:spMk id="7" creationId="{4EEE44A2-489B-7DDA-9E1F-764250690168}"/>
          </ac:spMkLst>
        </pc:spChg>
        <pc:spChg chg="mod">
          <ac:chgData name="Robert French" userId="0af6d1cc-c945-4f1a-a213-3e077e7e8646" providerId="ADAL" clId="{ED84F73D-2E7A-4761-85F4-A9B62C1F1E96}" dt="2023-02-12T12:24:51.675" v="7922" actId="20577"/>
          <ac:spMkLst>
            <pc:docMk/>
            <pc:sldMk cId="796907489" sldId="322"/>
            <ac:spMk id="8" creationId="{FF03823F-A0BD-A2E8-B4F3-4E3F1A2B1CC8}"/>
          </ac:spMkLst>
        </pc:spChg>
        <pc:spChg chg="mod">
          <ac:chgData name="Robert French" userId="0af6d1cc-c945-4f1a-a213-3e077e7e8646" providerId="ADAL" clId="{ED84F73D-2E7A-4761-85F4-A9B62C1F1E96}" dt="2023-02-12T12:24:54.829" v="7924" actId="20577"/>
          <ac:spMkLst>
            <pc:docMk/>
            <pc:sldMk cId="796907489" sldId="322"/>
            <ac:spMk id="15" creationId="{C00FDACD-CD2D-2BEC-D3F6-6D7C610DAB51}"/>
          </ac:spMkLst>
        </pc:spChg>
        <pc:spChg chg="mod">
          <ac:chgData name="Robert French" userId="0af6d1cc-c945-4f1a-a213-3e077e7e8646" providerId="ADAL" clId="{ED84F73D-2E7A-4761-85F4-A9B62C1F1E96}" dt="2023-02-12T12:25:05.436" v="7930" actId="20577"/>
          <ac:spMkLst>
            <pc:docMk/>
            <pc:sldMk cId="796907489" sldId="322"/>
            <ac:spMk id="31" creationId="{4330F4AD-4B35-454C-22AC-B4731E8BEBEF}"/>
          </ac:spMkLst>
        </pc:spChg>
        <pc:spChg chg="mod">
          <ac:chgData name="Robert French" userId="0af6d1cc-c945-4f1a-a213-3e077e7e8646" providerId="ADAL" clId="{ED84F73D-2E7A-4761-85F4-A9B62C1F1E96}" dt="2023-02-12T12:25:11.696" v="7934" actId="20577"/>
          <ac:spMkLst>
            <pc:docMk/>
            <pc:sldMk cId="796907489" sldId="322"/>
            <ac:spMk id="35" creationId="{AE6555B2-BBEA-7408-6828-2751FE84FEE1}"/>
          </ac:spMkLst>
        </pc:spChg>
        <pc:spChg chg="mod">
          <ac:chgData name="Robert French" userId="0af6d1cc-c945-4f1a-a213-3e077e7e8646" providerId="ADAL" clId="{ED84F73D-2E7A-4761-85F4-A9B62C1F1E96}" dt="2023-02-12T12:24:57.569" v="7926" actId="20577"/>
          <ac:spMkLst>
            <pc:docMk/>
            <pc:sldMk cId="796907489" sldId="322"/>
            <ac:spMk id="38" creationId="{D0A52082-B6EC-7D2A-4A11-1DE2EC4DD7D2}"/>
          </ac:spMkLst>
        </pc:spChg>
        <pc:spChg chg="mod">
          <ac:chgData name="Robert French" userId="0af6d1cc-c945-4f1a-a213-3e077e7e8646" providerId="ADAL" clId="{ED84F73D-2E7A-4761-85F4-A9B62C1F1E96}" dt="2023-02-12T12:25:01.629" v="7928" actId="20577"/>
          <ac:spMkLst>
            <pc:docMk/>
            <pc:sldMk cId="796907489" sldId="322"/>
            <ac:spMk id="39" creationId="{CE005703-60D2-26E6-A931-6AD89D389D4C}"/>
          </ac:spMkLst>
        </pc:spChg>
        <pc:grpChg chg="add del mod">
          <ac:chgData name="Robert French" userId="0af6d1cc-c945-4f1a-a213-3e077e7e8646" providerId="ADAL" clId="{ED84F73D-2E7A-4761-85F4-A9B62C1F1E96}" dt="2023-01-15T14:59:22.100" v="4193" actId="165"/>
          <ac:grpSpMkLst>
            <pc:docMk/>
            <pc:sldMk cId="796907489" sldId="322"/>
            <ac:grpSpMk id="4" creationId="{8F23EC98-509A-E506-48EB-52C4C181100C}"/>
          </ac:grpSpMkLst>
        </pc:grpChg>
        <pc:cxnChg chg="mod topLvl">
          <ac:chgData name="Robert French" userId="0af6d1cc-c945-4f1a-a213-3e077e7e8646" providerId="ADAL" clId="{ED84F73D-2E7A-4761-85F4-A9B62C1F1E96}" dt="2023-01-15T14:59:36.821" v="4195" actId="14100"/>
          <ac:cxnSpMkLst>
            <pc:docMk/>
            <pc:sldMk cId="796907489" sldId="322"/>
            <ac:cxnSpMk id="10" creationId="{A80ACB9A-3BB8-C384-8696-DF92494FE53E}"/>
          </ac:cxnSpMkLst>
        </pc:cxnChg>
      </pc:sldChg>
      <pc:sldChg chg="addSp delSp modSp new mod modTransition setBg modAnim setClrOvrMap modNotesTx">
        <pc:chgData name="Robert French" userId="0af6d1cc-c945-4f1a-a213-3e077e7e8646" providerId="ADAL" clId="{ED84F73D-2E7A-4761-85F4-A9B62C1F1E96}" dt="2023-02-12T11:56:18.170" v="7876"/>
        <pc:sldMkLst>
          <pc:docMk/>
          <pc:sldMk cId="538581088" sldId="323"/>
        </pc:sldMkLst>
        <pc:spChg chg="del">
          <ac:chgData name="Robert French" userId="0af6d1cc-c945-4f1a-a213-3e077e7e8646" providerId="ADAL" clId="{ED84F73D-2E7A-4761-85F4-A9B62C1F1E96}" dt="2023-01-15T15:03:16.045" v="4207" actId="478"/>
          <ac:spMkLst>
            <pc:docMk/>
            <pc:sldMk cId="538581088" sldId="323"/>
            <ac:spMk id="2" creationId="{5C0D8854-9550-6658-48EE-DC01C913A4E4}"/>
          </ac:spMkLst>
        </pc:spChg>
        <pc:spChg chg="del">
          <ac:chgData name="Robert French" userId="0af6d1cc-c945-4f1a-a213-3e077e7e8646" providerId="ADAL" clId="{ED84F73D-2E7A-4761-85F4-A9B62C1F1E96}" dt="2023-01-15T15:03:13.475" v="4206" actId="478"/>
          <ac:spMkLst>
            <pc:docMk/>
            <pc:sldMk cId="538581088" sldId="323"/>
            <ac:spMk id="3" creationId="{5FA98DC5-40AB-4738-2DE2-F33D1843D131}"/>
          </ac:spMkLst>
        </pc:spChg>
        <pc:spChg chg="add mod">
          <ac:chgData name="Robert French" userId="0af6d1cc-c945-4f1a-a213-3e077e7e8646" providerId="ADAL" clId="{ED84F73D-2E7A-4761-85F4-A9B62C1F1E96}" dt="2023-01-15T15:07:45.137" v="4251" actId="1076"/>
          <ac:spMkLst>
            <pc:docMk/>
            <pc:sldMk cId="538581088" sldId="323"/>
            <ac:spMk id="6" creationId="{91499727-DF28-9F7F-0FF0-0EC41203108D}"/>
          </ac:spMkLst>
        </pc:spChg>
        <pc:spChg chg="add del">
          <ac:chgData name="Robert French" userId="0af6d1cc-c945-4f1a-a213-3e077e7e8646" providerId="ADAL" clId="{ED84F73D-2E7A-4761-85F4-A9B62C1F1E96}" dt="2023-01-15T15:07:10.986" v="4235" actId="26606"/>
          <ac:spMkLst>
            <pc:docMk/>
            <pc:sldMk cId="538581088" sldId="323"/>
            <ac:spMk id="10" creationId="{42A4FC2C-047E-45A5-965D-8E1E3BF09BC6}"/>
          </ac:spMkLst>
        </pc:spChg>
        <pc:spChg chg="add">
          <ac:chgData name="Robert French" userId="0af6d1cc-c945-4f1a-a213-3e077e7e8646" providerId="ADAL" clId="{ED84F73D-2E7A-4761-85F4-A9B62C1F1E96}" dt="2023-01-15T15:07:10.986" v="4235" actId="26606"/>
          <ac:spMkLst>
            <pc:docMk/>
            <pc:sldMk cId="538581088" sldId="323"/>
            <ac:spMk id="15" creationId="{71B2258F-86CA-4D4D-8270-BC05FCDEBFB3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538581088" sldId="323"/>
            <ac:picMk id="4" creationId="{E15B3BEB-139F-A521-25A9-EE090BF4A75D}"/>
          </ac:picMkLst>
        </pc:picChg>
        <pc:picChg chg="add mod">
          <ac:chgData name="Robert French" userId="0af6d1cc-c945-4f1a-a213-3e077e7e8646" providerId="ADAL" clId="{ED84F73D-2E7A-4761-85F4-A9B62C1F1E96}" dt="2023-01-15T15:07:10.986" v="4235" actId="26606"/>
          <ac:picMkLst>
            <pc:docMk/>
            <pc:sldMk cId="538581088" sldId="323"/>
            <ac:picMk id="5" creationId="{F2F8E6EA-6E05-C674-C46F-FC842421E9F5}"/>
          </ac:picMkLst>
        </pc:picChg>
      </pc:sldChg>
      <pc:sldChg chg="delSp add ord modTransition setBg delDesignElem">
        <pc:chgData name="Robert French" userId="0af6d1cc-c945-4f1a-a213-3e077e7e8646" providerId="ADAL" clId="{ED84F73D-2E7A-4761-85F4-A9B62C1F1E96}" dt="2023-02-12T11:56:18.170" v="7876"/>
        <pc:sldMkLst>
          <pc:docMk/>
          <pc:sldMk cId="984542401" sldId="324"/>
        </pc:sldMkLst>
        <pc:spChg chg="del">
          <ac:chgData name="Robert French" userId="0af6d1cc-c945-4f1a-a213-3e077e7e8646" providerId="ADAL" clId="{ED84F73D-2E7A-4761-85F4-A9B62C1F1E96}" dt="2023-01-15T15:35:38.754" v="4254"/>
          <ac:spMkLst>
            <pc:docMk/>
            <pc:sldMk cId="984542401" sldId="324"/>
            <ac:spMk id="8" creationId="{42A4FC2C-047E-45A5-965D-8E1E3BF09BC6}"/>
          </ac:spMkLst>
        </pc:spChg>
      </pc:sldChg>
      <pc:sldChg chg="addSp delSp modSp new mod modTransition setBg modNotesTx">
        <pc:chgData name="Robert French" userId="0af6d1cc-c945-4f1a-a213-3e077e7e8646" providerId="ADAL" clId="{ED84F73D-2E7A-4761-85F4-A9B62C1F1E96}" dt="2023-02-12T11:56:18.170" v="7876"/>
        <pc:sldMkLst>
          <pc:docMk/>
          <pc:sldMk cId="413123121" sldId="325"/>
        </pc:sldMkLst>
        <pc:spChg chg="del">
          <ac:chgData name="Robert French" userId="0af6d1cc-c945-4f1a-a213-3e077e7e8646" providerId="ADAL" clId="{ED84F73D-2E7A-4761-85F4-A9B62C1F1E96}" dt="2023-01-15T15:39:58.972" v="4264" actId="478"/>
          <ac:spMkLst>
            <pc:docMk/>
            <pc:sldMk cId="413123121" sldId="325"/>
            <ac:spMk id="2" creationId="{3CA9C75D-C306-9021-8C60-FEF0FB2D9101}"/>
          </ac:spMkLst>
        </pc:spChg>
        <pc:spChg chg="del">
          <ac:chgData name="Robert French" userId="0af6d1cc-c945-4f1a-a213-3e077e7e8646" providerId="ADAL" clId="{ED84F73D-2E7A-4761-85F4-A9B62C1F1E96}" dt="2023-01-15T15:39:57.794" v="4263" actId="478"/>
          <ac:spMkLst>
            <pc:docMk/>
            <pc:sldMk cId="413123121" sldId="325"/>
            <ac:spMk id="3" creationId="{CC651612-1E5C-1946-6C78-70F21447097F}"/>
          </ac:spMkLst>
        </pc:spChg>
        <pc:spChg chg="add">
          <ac:chgData name="Robert French" userId="0af6d1cc-c945-4f1a-a213-3e077e7e8646" providerId="ADAL" clId="{ED84F73D-2E7A-4761-85F4-A9B62C1F1E96}" dt="2023-01-15T15:40:45.496" v="4268" actId="26606"/>
          <ac:spMkLst>
            <pc:docMk/>
            <pc:sldMk cId="413123121" sldId="325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1-15T15:40:48.440" v="4270" actId="962"/>
          <ac:picMkLst>
            <pc:docMk/>
            <pc:sldMk cId="413123121" sldId="325"/>
            <ac:picMk id="5" creationId="{F399DF89-B10C-093B-E50E-81C98D43715E}"/>
          </ac:picMkLst>
        </pc:picChg>
      </pc:sldChg>
      <pc:sldChg chg="addSp delSp modSp add mod modTransition modNotesTx">
        <pc:chgData name="Robert French" userId="0af6d1cc-c945-4f1a-a213-3e077e7e8646" providerId="ADAL" clId="{ED84F73D-2E7A-4761-85F4-A9B62C1F1E96}" dt="2023-03-09T20:00:45.641" v="10629" actId="6549"/>
        <pc:sldMkLst>
          <pc:docMk/>
          <pc:sldMk cId="3714937048" sldId="326"/>
        </pc:sldMkLst>
        <pc:spChg chg="mod">
          <ac:chgData name="Robert French" userId="0af6d1cc-c945-4f1a-a213-3e077e7e8646" providerId="ADAL" clId="{ED84F73D-2E7A-4761-85F4-A9B62C1F1E96}" dt="2023-03-09T20:00:45.641" v="10629" actId="6549"/>
          <ac:spMkLst>
            <pc:docMk/>
            <pc:sldMk cId="3714937048" sldId="326"/>
            <ac:spMk id="10" creationId="{54E341D4-D9E7-84C2-8C19-2A5628A98D65}"/>
          </ac:spMkLst>
        </pc:spChg>
        <pc:picChg chg="add mod">
          <ac:chgData name="Robert French" userId="0af6d1cc-c945-4f1a-a213-3e077e7e8646" providerId="ADAL" clId="{ED84F73D-2E7A-4761-85F4-A9B62C1F1E96}" dt="2023-01-15T18:56:10.913" v="4600" actId="1076"/>
          <ac:picMkLst>
            <pc:docMk/>
            <pc:sldMk cId="3714937048" sldId="326"/>
            <ac:picMk id="3" creationId="{81BB81C7-8CD1-4062-2F10-2DB1797A0F27}"/>
          </ac:picMkLst>
        </pc:picChg>
        <pc:picChg chg="del">
          <ac:chgData name="Robert French" userId="0af6d1cc-c945-4f1a-a213-3e077e7e8646" providerId="ADAL" clId="{ED84F73D-2E7A-4761-85F4-A9B62C1F1E96}" dt="2023-01-15T18:56:01.743" v="4596" actId="478"/>
          <ac:picMkLst>
            <pc:docMk/>
            <pc:sldMk cId="3714937048" sldId="326"/>
            <ac:picMk id="9" creationId="{4EBEB1D2-5700-32B4-8DDF-89AA128C5987}"/>
          </ac:picMkLst>
        </pc:picChg>
      </pc:sldChg>
      <pc:sldChg chg="addSp delSp modSp add mod modTransition">
        <pc:chgData name="Robert French" userId="0af6d1cc-c945-4f1a-a213-3e077e7e8646" providerId="ADAL" clId="{ED84F73D-2E7A-4761-85F4-A9B62C1F1E96}" dt="2023-03-09T20:00:19.489" v="10624" actId="6549"/>
        <pc:sldMkLst>
          <pc:docMk/>
          <pc:sldMk cId="3554529639" sldId="327"/>
        </pc:sldMkLst>
        <pc:spChg chg="mod">
          <ac:chgData name="Robert French" userId="0af6d1cc-c945-4f1a-a213-3e077e7e8646" providerId="ADAL" clId="{ED84F73D-2E7A-4761-85F4-A9B62C1F1E96}" dt="2023-03-09T20:00:19.489" v="10624" actId="6549"/>
          <ac:spMkLst>
            <pc:docMk/>
            <pc:sldMk cId="3554529639" sldId="327"/>
            <ac:spMk id="10" creationId="{54E341D4-D9E7-84C2-8C19-2A5628A98D65}"/>
          </ac:spMkLst>
        </pc:spChg>
        <pc:picChg chg="add mod">
          <ac:chgData name="Robert French" userId="0af6d1cc-c945-4f1a-a213-3e077e7e8646" providerId="ADAL" clId="{ED84F73D-2E7A-4761-85F4-A9B62C1F1E96}" dt="2023-01-15T18:59:01.600" v="4683" actId="1076"/>
          <ac:picMkLst>
            <pc:docMk/>
            <pc:sldMk cId="3554529639" sldId="327"/>
            <ac:picMk id="2" creationId="{B5F33487-B073-46F6-2365-58A84405D588}"/>
          </ac:picMkLst>
        </pc:picChg>
        <pc:picChg chg="del">
          <ac:chgData name="Robert French" userId="0af6d1cc-c945-4f1a-a213-3e077e7e8646" providerId="ADAL" clId="{ED84F73D-2E7A-4761-85F4-A9B62C1F1E96}" dt="2023-01-15T18:58:50.185" v="4679" actId="478"/>
          <ac:picMkLst>
            <pc:docMk/>
            <pc:sldMk cId="3554529639" sldId="327"/>
            <ac:picMk id="3" creationId="{81BB81C7-8CD1-4062-2F10-2DB1797A0F27}"/>
          </ac:picMkLst>
        </pc:picChg>
      </pc:sldChg>
      <pc:sldChg chg="addSp delSp modSp new mod setBg">
        <pc:chgData name="Robert French" userId="0af6d1cc-c945-4f1a-a213-3e077e7e8646" providerId="ADAL" clId="{ED84F73D-2E7A-4761-85F4-A9B62C1F1E96}" dt="2023-01-16T21:57:14.499" v="5002" actId="26606"/>
        <pc:sldMkLst>
          <pc:docMk/>
          <pc:sldMk cId="4084045674" sldId="328"/>
        </pc:sldMkLst>
        <pc:spChg chg="del">
          <ac:chgData name="Robert French" userId="0af6d1cc-c945-4f1a-a213-3e077e7e8646" providerId="ADAL" clId="{ED84F73D-2E7A-4761-85F4-A9B62C1F1E96}" dt="2023-01-16T21:55:54.907" v="4996" actId="478"/>
          <ac:spMkLst>
            <pc:docMk/>
            <pc:sldMk cId="4084045674" sldId="328"/>
            <ac:spMk id="2" creationId="{E14278FB-9BA5-5ACC-4DA5-C03836D6137F}"/>
          </ac:spMkLst>
        </pc:spChg>
        <pc:spChg chg="del">
          <ac:chgData name="Robert French" userId="0af6d1cc-c945-4f1a-a213-3e077e7e8646" providerId="ADAL" clId="{ED84F73D-2E7A-4761-85F4-A9B62C1F1E96}" dt="2023-01-16T21:55:57.333" v="4997" actId="478"/>
          <ac:spMkLst>
            <pc:docMk/>
            <pc:sldMk cId="4084045674" sldId="328"/>
            <ac:spMk id="3" creationId="{45EF34B3-600D-CFD8-F50F-4C71A2643F91}"/>
          </ac:spMkLst>
        </pc:spChg>
        <pc:spChg chg="add del">
          <ac:chgData name="Robert French" userId="0af6d1cc-c945-4f1a-a213-3e077e7e8646" providerId="ADAL" clId="{ED84F73D-2E7A-4761-85F4-A9B62C1F1E96}" dt="2023-01-16T21:57:14.499" v="5002" actId="26606"/>
          <ac:spMkLst>
            <pc:docMk/>
            <pc:sldMk cId="4084045674" sldId="328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1-16T21:57:14.499" v="5002" actId="26606"/>
          <ac:picMkLst>
            <pc:docMk/>
            <pc:sldMk cId="4084045674" sldId="328"/>
            <ac:picMk id="5" creationId="{4A92318B-8CDD-53ED-4C06-E42AA9F903AB}"/>
          </ac:picMkLst>
        </pc:picChg>
      </pc:sldChg>
      <pc:sldChg chg="addSp delSp modSp new mod modTransition modAnim">
        <pc:chgData name="Robert French" userId="0af6d1cc-c945-4f1a-a213-3e077e7e8646" providerId="ADAL" clId="{ED84F73D-2E7A-4761-85F4-A9B62C1F1E96}" dt="2023-02-12T11:56:18.170" v="7876"/>
        <pc:sldMkLst>
          <pc:docMk/>
          <pc:sldMk cId="3318339060" sldId="329"/>
        </pc:sldMkLst>
        <pc:spChg chg="del">
          <ac:chgData name="Robert French" userId="0af6d1cc-c945-4f1a-a213-3e077e7e8646" providerId="ADAL" clId="{ED84F73D-2E7A-4761-85F4-A9B62C1F1E96}" dt="2023-01-15T21:46:38.666" v="4727" actId="478"/>
          <ac:spMkLst>
            <pc:docMk/>
            <pc:sldMk cId="3318339060" sldId="329"/>
            <ac:spMk id="2" creationId="{7C4C2177-4DB8-E661-957B-DAEF6953AB7E}"/>
          </ac:spMkLst>
        </pc:spChg>
        <pc:spChg chg="del">
          <ac:chgData name="Robert French" userId="0af6d1cc-c945-4f1a-a213-3e077e7e8646" providerId="ADAL" clId="{ED84F73D-2E7A-4761-85F4-A9B62C1F1E96}" dt="2023-01-15T21:46:40.169" v="4728" actId="478"/>
          <ac:spMkLst>
            <pc:docMk/>
            <pc:sldMk cId="3318339060" sldId="329"/>
            <ac:spMk id="3" creationId="{4B0A9CD3-6CD6-09CE-489C-D53FA1211070}"/>
          </ac:spMkLst>
        </pc:spChg>
        <pc:spChg chg="add mod">
          <ac:chgData name="Robert French" userId="0af6d1cc-c945-4f1a-a213-3e077e7e8646" providerId="ADAL" clId="{ED84F73D-2E7A-4761-85F4-A9B62C1F1E96}" dt="2023-01-15T21:48:29.946" v="4995" actId="20577"/>
          <ac:spMkLst>
            <pc:docMk/>
            <pc:sldMk cId="3318339060" sldId="329"/>
            <ac:spMk id="4" creationId="{2260953B-3C13-8306-DB3A-1D6DED6F0326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318339060" sldId="329"/>
            <ac:picMk id="6" creationId="{22BB70CF-6E49-8602-E775-1FAC34025FD0}"/>
          </ac:picMkLst>
        </pc:picChg>
      </pc:sldChg>
      <pc:sldChg chg="addSp delSp modSp add mod modTransition modAnim">
        <pc:chgData name="Robert French" userId="0af6d1cc-c945-4f1a-a213-3e077e7e8646" providerId="ADAL" clId="{ED84F73D-2E7A-4761-85F4-A9B62C1F1E96}" dt="2023-03-09T19:59:47.770" v="10616" actId="113"/>
        <pc:sldMkLst>
          <pc:docMk/>
          <pc:sldMk cId="3444362141" sldId="330"/>
        </pc:sldMkLst>
        <pc:spChg chg="add mod">
          <ac:chgData name="Robert French" userId="0af6d1cc-c945-4f1a-a213-3e077e7e8646" providerId="ADAL" clId="{ED84F73D-2E7A-4761-85F4-A9B62C1F1E96}" dt="2023-03-09T19:59:47.770" v="10616" actId="113"/>
          <ac:spMkLst>
            <pc:docMk/>
            <pc:sldMk cId="3444362141" sldId="330"/>
            <ac:spMk id="2" creationId="{507CF9DE-B9DC-0CE4-BD24-1F434AB95679}"/>
          </ac:spMkLst>
        </pc:spChg>
        <pc:spChg chg="add mod">
          <ac:chgData name="Robert French" userId="0af6d1cc-c945-4f1a-a213-3e077e7e8646" providerId="ADAL" clId="{ED84F73D-2E7A-4761-85F4-A9B62C1F1E96}" dt="2023-03-09T19:59:34.322" v="10611" actId="12"/>
          <ac:spMkLst>
            <pc:docMk/>
            <pc:sldMk cId="3444362141" sldId="330"/>
            <ac:spMk id="3" creationId="{D7F126F5-C44C-5CE0-FCA5-9E426DDC04F4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444362141" sldId="330"/>
            <ac:picMk id="6" creationId="{BCD86659-C998-6CBA-2FE6-9500F01F4620}"/>
          </ac:picMkLst>
        </pc:picChg>
      </pc:sldChg>
      <pc:sldChg chg="addSp modSp add mod">
        <pc:chgData name="Robert French" userId="0af6d1cc-c945-4f1a-a213-3e077e7e8646" providerId="ADAL" clId="{ED84F73D-2E7A-4761-85F4-A9B62C1F1E96}" dt="2023-01-17T18:58:11.467" v="5125" actId="962"/>
        <pc:sldMkLst>
          <pc:docMk/>
          <pc:sldMk cId="717094036" sldId="331"/>
        </pc:sldMkLst>
        <pc:picChg chg="add mod">
          <ac:chgData name="Robert French" userId="0af6d1cc-c945-4f1a-a213-3e077e7e8646" providerId="ADAL" clId="{ED84F73D-2E7A-4761-85F4-A9B62C1F1E96}" dt="2023-01-17T18:58:11.467" v="5125" actId="962"/>
          <ac:picMkLst>
            <pc:docMk/>
            <pc:sldMk cId="717094036" sldId="331"/>
            <ac:picMk id="3" creationId="{2BE1A6F8-35D6-033B-7649-13B7C822B8F0}"/>
          </ac:picMkLst>
        </pc:picChg>
      </pc:sldChg>
      <pc:sldChg chg="addSp modSp add mod">
        <pc:chgData name="Robert French" userId="0af6d1cc-c945-4f1a-a213-3e077e7e8646" providerId="ADAL" clId="{ED84F73D-2E7A-4761-85F4-A9B62C1F1E96}" dt="2023-01-17T20:51:28.771" v="5354" actId="1076"/>
        <pc:sldMkLst>
          <pc:docMk/>
          <pc:sldMk cId="1881610419" sldId="332"/>
        </pc:sldMkLst>
        <pc:picChg chg="add mod">
          <ac:chgData name="Robert French" userId="0af6d1cc-c945-4f1a-a213-3e077e7e8646" providerId="ADAL" clId="{ED84F73D-2E7A-4761-85F4-A9B62C1F1E96}" dt="2023-01-17T20:51:28.771" v="5354" actId="1076"/>
          <ac:picMkLst>
            <pc:docMk/>
            <pc:sldMk cId="1881610419" sldId="332"/>
            <ac:picMk id="3" creationId="{EFB4C0DE-4E9A-6CFF-3E76-201F2623AE6A}"/>
          </ac:picMkLst>
        </pc:picChg>
      </pc:sldChg>
      <pc:sldChg chg="addSp delSp modSp add mod">
        <pc:chgData name="Robert French" userId="0af6d1cc-c945-4f1a-a213-3e077e7e8646" providerId="ADAL" clId="{ED84F73D-2E7A-4761-85F4-A9B62C1F1E96}" dt="2023-01-17T21:09:29.784" v="5362" actId="962"/>
        <pc:sldMkLst>
          <pc:docMk/>
          <pc:sldMk cId="613864612" sldId="333"/>
        </pc:sldMkLst>
        <pc:picChg chg="add del mod">
          <ac:chgData name="Robert French" userId="0af6d1cc-c945-4f1a-a213-3e077e7e8646" providerId="ADAL" clId="{ED84F73D-2E7A-4761-85F4-A9B62C1F1E96}" dt="2023-01-17T21:04:15.883" v="5359" actId="478"/>
          <ac:picMkLst>
            <pc:docMk/>
            <pc:sldMk cId="613864612" sldId="333"/>
            <ac:picMk id="3" creationId="{423E9F5B-7D14-CF0B-F8B0-8EE09C903D3F}"/>
          </ac:picMkLst>
        </pc:picChg>
        <pc:picChg chg="add mod">
          <ac:chgData name="Robert French" userId="0af6d1cc-c945-4f1a-a213-3e077e7e8646" providerId="ADAL" clId="{ED84F73D-2E7A-4761-85F4-A9B62C1F1E96}" dt="2023-01-17T21:09:29.784" v="5362" actId="962"/>
          <ac:picMkLst>
            <pc:docMk/>
            <pc:sldMk cId="613864612" sldId="333"/>
            <ac:picMk id="5" creationId="{23417360-9B90-4686-B2E9-691548F2983E}"/>
          </ac:picMkLst>
        </pc:picChg>
      </pc:sldChg>
      <pc:sldChg chg="add">
        <pc:chgData name="Robert French" userId="0af6d1cc-c945-4f1a-a213-3e077e7e8646" providerId="ADAL" clId="{ED84F73D-2E7A-4761-85F4-A9B62C1F1E96}" dt="2023-01-17T18:33:20.269" v="5085" actId="2890"/>
        <pc:sldMkLst>
          <pc:docMk/>
          <pc:sldMk cId="777518024" sldId="334"/>
        </pc:sldMkLst>
      </pc:sldChg>
      <pc:sldChg chg="add">
        <pc:chgData name="Robert French" userId="0af6d1cc-c945-4f1a-a213-3e077e7e8646" providerId="ADAL" clId="{ED84F73D-2E7A-4761-85F4-A9B62C1F1E96}" dt="2023-01-17T18:33:20.413" v="5086" actId="2890"/>
        <pc:sldMkLst>
          <pc:docMk/>
          <pc:sldMk cId="1042385692" sldId="335"/>
        </pc:sldMkLst>
      </pc:sldChg>
      <pc:sldChg chg="add">
        <pc:chgData name="Robert French" userId="0af6d1cc-c945-4f1a-a213-3e077e7e8646" providerId="ADAL" clId="{ED84F73D-2E7A-4761-85F4-A9B62C1F1E96}" dt="2023-01-17T18:33:20.578" v="5087" actId="2890"/>
        <pc:sldMkLst>
          <pc:docMk/>
          <pc:sldMk cId="2005341361" sldId="336"/>
        </pc:sldMkLst>
      </pc:sldChg>
      <pc:sldChg chg="add">
        <pc:chgData name="Robert French" userId="0af6d1cc-c945-4f1a-a213-3e077e7e8646" providerId="ADAL" clId="{ED84F73D-2E7A-4761-85F4-A9B62C1F1E96}" dt="2023-01-17T18:33:20.740" v="5088" actId="2890"/>
        <pc:sldMkLst>
          <pc:docMk/>
          <pc:sldMk cId="1490501222" sldId="337"/>
        </pc:sldMkLst>
      </pc:sldChg>
      <pc:sldChg chg="add modTransition">
        <pc:chgData name="Robert French" userId="0af6d1cc-c945-4f1a-a213-3e077e7e8646" providerId="ADAL" clId="{ED84F73D-2E7A-4761-85F4-A9B62C1F1E96}" dt="2023-02-12T11:56:18.170" v="7876"/>
        <pc:sldMkLst>
          <pc:docMk/>
          <pc:sldMk cId="2828805555" sldId="338"/>
        </pc:sldMkLst>
      </pc:sldChg>
      <pc:sldChg chg="addSp delSp add mod modTransition">
        <pc:chgData name="Robert French" userId="0af6d1cc-c945-4f1a-a213-3e077e7e8646" providerId="ADAL" clId="{ED84F73D-2E7A-4761-85F4-A9B62C1F1E96}" dt="2023-02-25T14:23:23.915" v="10227" actId="22"/>
        <pc:sldMkLst>
          <pc:docMk/>
          <pc:sldMk cId="3207995923" sldId="339"/>
        </pc:sldMkLst>
        <pc:picChg chg="del">
          <ac:chgData name="Robert French" userId="0af6d1cc-c945-4f1a-a213-3e077e7e8646" providerId="ADAL" clId="{ED84F73D-2E7A-4761-85F4-A9B62C1F1E96}" dt="2023-02-25T14:23:23.456" v="10226" actId="478"/>
          <ac:picMkLst>
            <pc:docMk/>
            <pc:sldMk cId="3207995923" sldId="339"/>
            <ac:picMk id="3" creationId="{183BCA2B-5550-9975-1266-D79B82445EAE}"/>
          </ac:picMkLst>
        </pc:picChg>
        <pc:picChg chg="add">
          <ac:chgData name="Robert French" userId="0af6d1cc-c945-4f1a-a213-3e077e7e8646" providerId="ADAL" clId="{ED84F73D-2E7A-4761-85F4-A9B62C1F1E96}" dt="2023-02-25T14:23:23.915" v="10227" actId="22"/>
          <ac:picMkLst>
            <pc:docMk/>
            <pc:sldMk cId="3207995923" sldId="339"/>
            <ac:picMk id="4" creationId="{582094CB-8143-1D97-BB6F-F89951769918}"/>
          </ac:picMkLst>
        </pc:picChg>
      </pc:sldChg>
      <pc:sldChg chg="addSp delSp add mod modTransition">
        <pc:chgData name="Robert French" userId="0af6d1cc-c945-4f1a-a213-3e077e7e8646" providerId="ADAL" clId="{ED84F73D-2E7A-4761-85F4-A9B62C1F1E96}" dt="2023-02-25T14:22:40.015" v="10225" actId="22"/>
        <pc:sldMkLst>
          <pc:docMk/>
          <pc:sldMk cId="42732852" sldId="340"/>
        </pc:sldMkLst>
        <pc:picChg chg="add">
          <ac:chgData name="Robert French" userId="0af6d1cc-c945-4f1a-a213-3e077e7e8646" providerId="ADAL" clId="{ED84F73D-2E7A-4761-85F4-A9B62C1F1E96}" dt="2023-02-25T14:22:40.015" v="10225" actId="22"/>
          <ac:picMkLst>
            <pc:docMk/>
            <pc:sldMk cId="42732852" sldId="340"/>
            <ac:picMk id="3" creationId="{91B2AE94-ED52-5F05-B080-2D4939215B36}"/>
          </ac:picMkLst>
        </pc:picChg>
        <pc:picChg chg="del">
          <ac:chgData name="Robert French" userId="0af6d1cc-c945-4f1a-a213-3e077e7e8646" providerId="ADAL" clId="{ED84F73D-2E7A-4761-85F4-A9B62C1F1E96}" dt="2023-02-25T14:22:39.487" v="10224" actId="478"/>
          <ac:picMkLst>
            <pc:docMk/>
            <pc:sldMk cId="42732852" sldId="340"/>
            <ac:picMk id="5" creationId="{8B126298-987C-1971-84EE-572DEB0F3794}"/>
          </ac:picMkLst>
        </pc:picChg>
      </pc:sldChg>
      <pc:sldChg chg="add ord modTransition">
        <pc:chgData name="Robert French" userId="0af6d1cc-c945-4f1a-a213-3e077e7e8646" providerId="ADAL" clId="{ED84F73D-2E7A-4761-85F4-A9B62C1F1E96}" dt="2023-02-27T07:55:47.106" v="10320"/>
        <pc:sldMkLst>
          <pc:docMk/>
          <pc:sldMk cId="1755218440" sldId="341"/>
        </pc:sldMkLst>
      </pc:sldChg>
      <pc:sldChg chg="add modTransition">
        <pc:chgData name="Robert French" userId="0af6d1cc-c945-4f1a-a213-3e077e7e8646" providerId="ADAL" clId="{ED84F73D-2E7A-4761-85F4-A9B62C1F1E96}" dt="2023-02-12T11:56:18.170" v="7876"/>
        <pc:sldMkLst>
          <pc:docMk/>
          <pc:sldMk cId="3686631318" sldId="342"/>
        </pc:sldMkLst>
      </pc:sldChg>
      <pc:sldChg chg="add modTransition">
        <pc:chgData name="Robert French" userId="0af6d1cc-c945-4f1a-a213-3e077e7e8646" providerId="ADAL" clId="{ED84F73D-2E7A-4761-85F4-A9B62C1F1E96}" dt="2023-02-12T11:56:18.170" v="7876"/>
        <pc:sldMkLst>
          <pc:docMk/>
          <pc:sldMk cId="3586438877" sldId="343"/>
        </pc:sldMkLst>
      </pc:sldChg>
      <pc:sldChg chg="add modTransition">
        <pc:chgData name="Robert French" userId="0af6d1cc-c945-4f1a-a213-3e077e7e8646" providerId="ADAL" clId="{ED84F73D-2E7A-4761-85F4-A9B62C1F1E96}" dt="2023-02-12T11:56:18.170" v="7876"/>
        <pc:sldMkLst>
          <pc:docMk/>
          <pc:sldMk cId="4288233443" sldId="344"/>
        </pc:sldMkLst>
      </pc:sldChg>
      <pc:sldChg chg="add del ord modTransition">
        <pc:chgData name="Robert French" userId="0af6d1cc-c945-4f1a-a213-3e077e7e8646" providerId="ADAL" clId="{ED84F73D-2E7A-4761-85F4-A9B62C1F1E96}" dt="2023-02-27T07:40:21.695" v="10308" actId="47"/>
        <pc:sldMkLst>
          <pc:docMk/>
          <pc:sldMk cId="2124724727" sldId="345"/>
        </pc:sldMkLst>
      </pc:sldChg>
      <pc:sldChg chg="modSp add mod ord modTransition">
        <pc:chgData name="Robert French" userId="0af6d1cc-c945-4f1a-a213-3e077e7e8646" providerId="ADAL" clId="{ED84F73D-2E7A-4761-85F4-A9B62C1F1E96}" dt="2023-02-14T18:26:32.585" v="7978" actId="6549"/>
        <pc:sldMkLst>
          <pc:docMk/>
          <pc:sldMk cId="1159059744" sldId="346"/>
        </pc:sldMkLst>
        <pc:spChg chg="mod">
          <ac:chgData name="Robert French" userId="0af6d1cc-c945-4f1a-a213-3e077e7e8646" providerId="ADAL" clId="{ED84F73D-2E7A-4761-85F4-A9B62C1F1E96}" dt="2023-02-14T18:26:32.585" v="7978" actId="6549"/>
          <ac:spMkLst>
            <pc:docMk/>
            <pc:sldMk cId="1159059744" sldId="346"/>
            <ac:spMk id="2" creationId="{A8673682-9B26-ED8D-4E56-4E14C6AEDBAE}"/>
          </ac:spMkLst>
        </pc:spChg>
      </pc:sldChg>
      <pc:sldChg chg="add del modTransition">
        <pc:chgData name="Robert French" userId="0af6d1cc-c945-4f1a-a213-3e077e7e8646" providerId="ADAL" clId="{ED84F73D-2E7A-4761-85F4-A9B62C1F1E96}" dt="2023-02-28T08:11:34.594" v="10348" actId="47"/>
        <pc:sldMkLst>
          <pc:docMk/>
          <pc:sldMk cId="2350370426" sldId="347"/>
        </pc:sldMkLst>
      </pc:sldChg>
      <pc:sldChg chg="addSp delSp add del mod modTransition">
        <pc:chgData name="Robert French" userId="0af6d1cc-c945-4f1a-a213-3e077e7e8646" providerId="ADAL" clId="{ED84F73D-2E7A-4761-85F4-A9B62C1F1E96}" dt="2023-02-28T08:11:34.594" v="10348" actId="47"/>
        <pc:sldMkLst>
          <pc:docMk/>
          <pc:sldMk cId="810618721" sldId="348"/>
        </pc:sldMkLst>
        <pc:picChg chg="del">
          <ac:chgData name="Robert French" userId="0af6d1cc-c945-4f1a-a213-3e077e7e8646" providerId="ADAL" clId="{ED84F73D-2E7A-4761-85F4-A9B62C1F1E96}" dt="2023-02-25T14:25:09.499" v="10228" actId="478"/>
          <ac:picMkLst>
            <pc:docMk/>
            <pc:sldMk cId="810618721" sldId="348"/>
            <ac:picMk id="3" creationId="{585C361B-E867-1766-1730-AAFED240DDAF}"/>
          </ac:picMkLst>
        </pc:picChg>
        <pc:picChg chg="add">
          <ac:chgData name="Robert French" userId="0af6d1cc-c945-4f1a-a213-3e077e7e8646" providerId="ADAL" clId="{ED84F73D-2E7A-4761-85F4-A9B62C1F1E96}" dt="2023-02-25T14:25:10.065" v="10229" actId="22"/>
          <ac:picMkLst>
            <pc:docMk/>
            <pc:sldMk cId="810618721" sldId="348"/>
            <ac:picMk id="4" creationId="{D697A097-043A-EEFC-4257-EDEAD7CEA453}"/>
          </ac:picMkLst>
        </pc:picChg>
      </pc:sldChg>
      <pc:sldChg chg="add modTransition">
        <pc:chgData name="Robert French" userId="0af6d1cc-c945-4f1a-a213-3e077e7e8646" providerId="ADAL" clId="{ED84F73D-2E7A-4761-85F4-A9B62C1F1E96}" dt="2023-02-12T11:56:18.170" v="7876"/>
        <pc:sldMkLst>
          <pc:docMk/>
          <pc:sldMk cId="2969460377" sldId="349"/>
        </pc:sldMkLst>
      </pc:sldChg>
      <pc:sldChg chg="add modTransition">
        <pc:chgData name="Robert French" userId="0af6d1cc-c945-4f1a-a213-3e077e7e8646" providerId="ADAL" clId="{ED84F73D-2E7A-4761-85F4-A9B62C1F1E96}" dt="2023-02-12T11:56:18.170" v="7876"/>
        <pc:sldMkLst>
          <pc:docMk/>
          <pc:sldMk cId="1360624754" sldId="350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1325977093" sldId="351"/>
        </pc:sldMkLst>
      </pc:sldChg>
      <pc:sldChg chg="modSp mod modTransition">
        <pc:chgData name="Robert French" userId="0af6d1cc-c945-4f1a-a213-3e077e7e8646" providerId="ADAL" clId="{ED84F73D-2E7A-4761-85F4-A9B62C1F1E96}" dt="2023-03-14T17:15:38.016" v="10853" actId="1076"/>
        <pc:sldMkLst>
          <pc:docMk/>
          <pc:sldMk cId="2409604966" sldId="352"/>
        </pc:sldMkLst>
        <pc:spChg chg="mod">
          <ac:chgData name="Robert French" userId="0af6d1cc-c945-4f1a-a213-3e077e7e8646" providerId="ADAL" clId="{ED84F73D-2E7A-4761-85F4-A9B62C1F1E96}" dt="2023-03-14T17:15:38.016" v="10853" actId="1076"/>
          <ac:spMkLst>
            <pc:docMk/>
            <pc:sldMk cId="2409604966" sldId="352"/>
            <ac:spMk id="4" creationId="{BC80D058-15E6-8F95-45ED-E58B4E59E7A8}"/>
          </ac:spMkLst>
        </pc:spChg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3474205594" sldId="353"/>
        </pc:sldMkLst>
      </pc:sldChg>
      <pc:sldChg chg="addSp mo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2880734482" sldId="354"/>
        </pc:sldMkLst>
        <pc:picChg chg="add mod">
          <ac:chgData name="Robert French" userId="0af6d1cc-c945-4f1a-a213-3e077e7e8646" providerId="ADAL" clId="{ED84F73D-2E7A-4761-85F4-A9B62C1F1E96}" dt="2023-01-30T19:53:45.364" v="5385" actId="1076"/>
          <ac:picMkLst>
            <pc:docMk/>
            <pc:sldMk cId="2880734482" sldId="354"/>
            <ac:picMk id="3" creationId="{940FFCBC-835A-0090-0030-5E0B683A6D45}"/>
          </ac:picMkLst>
        </pc:picChg>
      </pc:sldChg>
      <pc:sldChg chg="addSp delSp mo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2071598028" sldId="355"/>
        </pc:sldMkLst>
        <pc:picChg chg="add del">
          <ac:chgData name="Robert French" userId="0af6d1cc-c945-4f1a-a213-3e077e7e8646" providerId="ADAL" clId="{ED84F73D-2E7A-4761-85F4-A9B62C1F1E96}" dt="2023-02-01T19:49:56.384" v="5790" actId="478"/>
          <ac:picMkLst>
            <pc:docMk/>
            <pc:sldMk cId="2071598028" sldId="355"/>
            <ac:picMk id="3" creationId="{A7FED1AD-7AB5-F712-DAF4-BE35DDCEA4DA}"/>
          </ac:picMkLst>
        </pc:picChg>
        <pc:picChg chg="add mod">
          <ac:chgData name="Robert French" userId="0af6d1cc-c945-4f1a-a213-3e077e7e8646" providerId="ADAL" clId="{ED84F73D-2E7A-4761-85F4-A9B62C1F1E96}" dt="2023-02-01T19:50:09.948" v="5796" actId="1076"/>
          <ac:picMkLst>
            <pc:docMk/>
            <pc:sldMk cId="2071598028" sldId="355"/>
            <ac:picMk id="5" creationId="{3AE07A23-0937-65A1-9610-755DAEE4DBA3}"/>
          </ac:picMkLst>
        </pc:picChg>
      </pc:sldChg>
      <pc:sldChg chg="addSp mo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60293109" sldId="356"/>
        </pc:sldMkLst>
        <pc:picChg chg="add mod">
          <ac:chgData name="Robert French" userId="0af6d1cc-c945-4f1a-a213-3e077e7e8646" providerId="ADAL" clId="{ED84F73D-2E7A-4761-85F4-A9B62C1F1E96}" dt="2023-02-01T19:54:38.411" v="5800" actId="1076"/>
          <ac:picMkLst>
            <pc:docMk/>
            <pc:sldMk cId="60293109" sldId="356"/>
            <ac:picMk id="3" creationId="{4CB397A2-9BB7-6CCD-9DD7-D4187E9D68E1}"/>
          </ac:picMkLst>
        </pc:picChg>
      </pc:sldChg>
      <pc:sldChg chg="addSp modSp mod modTransition setBg">
        <pc:chgData name="Robert French" userId="0af6d1cc-c945-4f1a-a213-3e077e7e8646" providerId="ADAL" clId="{ED84F73D-2E7A-4761-85F4-A9B62C1F1E96}" dt="2023-03-09T20:03:56.525" v="10687" actId="1076"/>
        <pc:sldMkLst>
          <pc:docMk/>
          <pc:sldMk cId="2278183647" sldId="357"/>
        </pc:sldMkLst>
        <pc:picChg chg="add mod">
          <ac:chgData name="Robert French" userId="0af6d1cc-c945-4f1a-a213-3e077e7e8646" providerId="ADAL" clId="{ED84F73D-2E7A-4761-85F4-A9B62C1F1E96}" dt="2023-03-09T20:03:56.525" v="10687" actId="1076"/>
          <ac:picMkLst>
            <pc:docMk/>
            <pc:sldMk cId="2278183647" sldId="357"/>
            <ac:picMk id="3" creationId="{ADCDC725-446E-C7E0-49D6-7F9FEFCF07A9}"/>
          </ac:picMkLst>
        </pc:picChg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4289019806" sldId="358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3516511129" sldId="359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2972195012" sldId="360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609129746" sldId="361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2827953879" sldId="362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2705766285" sldId="363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3601744780" sldId="364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4228213277" sldId="365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1122788026" sldId="366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3791737451" sldId="367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1293351336" sldId="368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3053469898" sldId="369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707222908" sldId="370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3322686151" sldId="371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3581164604" sldId="372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2195676533" sldId="373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2423903414" sldId="374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3021866031" sldId="375"/>
        </pc:sldMkLst>
      </pc:sldChg>
      <pc:sldChg chg="del modTransition">
        <pc:chgData name="Robert French" userId="0af6d1cc-c945-4f1a-a213-3e077e7e8646" providerId="ADAL" clId="{ED84F73D-2E7A-4761-85F4-A9B62C1F1E96}" dt="2023-02-23T18:59:25.358" v="8672" actId="47"/>
        <pc:sldMkLst>
          <pc:docMk/>
          <pc:sldMk cId="2616007707" sldId="376"/>
        </pc:sldMkLst>
      </pc:sldChg>
      <pc:sldChg chg="addSp mod modTransition">
        <pc:chgData name="Robert French" userId="0af6d1cc-c945-4f1a-a213-3e077e7e8646" providerId="ADAL" clId="{ED84F73D-2E7A-4761-85F4-A9B62C1F1E96}" dt="2023-02-25T13:17:19.046" v="8674" actId="22"/>
        <pc:sldMkLst>
          <pc:docMk/>
          <pc:sldMk cId="3786148142" sldId="377"/>
        </pc:sldMkLst>
        <pc:picChg chg="add">
          <ac:chgData name="Robert French" userId="0af6d1cc-c945-4f1a-a213-3e077e7e8646" providerId="ADAL" clId="{ED84F73D-2E7A-4761-85F4-A9B62C1F1E96}" dt="2023-02-25T13:17:19.046" v="8674" actId="22"/>
          <ac:picMkLst>
            <pc:docMk/>
            <pc:sldMk cId="3786148142" sldId="377"/>
            <ac:picMk id="3" creationId="{36A5E5AD-5FF4-8100-641D-C5EF1F68AD4F}"/>
          </ac:picMkLst>
        </pc:picChg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1277305557" sldId="378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3673978270" sldId="379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2422348381" sldId="380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7585995" sldId="381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1402148616" sldId="382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47586229" sldId="383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366006752" sldId="384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807162952" sldId="385"/>
        </pc:sldMkLst>
      </pc:sldChg>
      <pc:sldChg chg="modSp mod ord modTransition">
        <pc:chgData name="Robert French" userId="0af6d1cc-c945-4f1a-a213-3e077e7e8646" providerId="ADAL" clId="{ED84F73D-2E7A-4761-85F4-A9B62C1F1E96}" dt="2023-02-27T08:07:15.860" v="10322" actId="1076"/>
        <pc:sldMkLst>
          <pc:docMk/>
          <pc:sldMk cId="738974197" sldId="386"/>
        </pc:sldMkLst>
        <pc:spChg chg="mod">
          <ac:chgData name="Robert French" userId="0af6d1cc-c945-4f1a-a213-3e077e7e8646" providerId="ADAL" clId="{ED84F73D-2E7A-4761-85F4-A9B62C1F1E96}" dt="2023-02-27T08:07:15.860" v="10322" actId="1076"/>
          <ac:spMkLst>
            <pc:docMk/>
            <pc:sldMk cId="738974197" sldId="386"/>
            <ac:spMk id="2" creationId="{7142C831-6162-A3F9-8DAD-787393337993}"/>
          </ac:spMkLst>
        </pc:spChg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3671871915" sldId="387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537212681" sldId="388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1622753223" sldId="389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3531941294" sldId="390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3238133568" sldId="391"/>
        </pc:sldMkLst>
      </pc:sldChg>
      <pc:sldChg chg="modTransition">
        <pc:chgData name="Robert French" userId="0af6d1cc-c945-4f1a-a213-3e077e7e8646" providerId="ADAL" clId="{ED84F73D-2E7A-4761-85F4-A9B62C1F1E96}" dt="2023-02-12T11:56:18.170" v="7876"/>
        <pc:sldMkLst>
          <pc:docMk/>
          <pc:sldMk cId="1876120740" sldId="392"/>
        </pc:sldMkLst>
      </pc:sldChg>
      <pc:sldChg chg="ord modTransition">
        <pc:chgData name="Robert French" userId="0af6d1cc-c945-4f1a-a213-3e077e7e8646" providerId="ADAL" clId="{ED84F73D-2E7A-4761-85F4-A9B62C1F1E96}" dt="2023-02-17T08:13:10.286" v="8667"/>
        <pc:sldMkLst>
          <pc:docMk/>
          <pc:sldMk cId="640202383" sldId="393"/>
        </pc:sldMkLst>
      </pc:sldChg>
      <pc:sldChg chg="addSp mo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1756255982" sldId="394"/>
        </pc:sldMkLst>
        <pc:picChg chg="add mod">
          <ac:chgData name="Robert French" userId="0af6d1cc-c945-4f1a-a213-3e077e7e8646" providerId="ADAL" clId="{ED84F73D-2E7A-4761-85F4-A9B62C1F1E96}" dt="2023-01-30T19:39:22.568" v="5365" actId="1076"/>
          <ac:picMkLst>
            <pc:docMk/>
            <pc:sldMk cId="1756255982" sldId="394"/>
            <ac:picMk id="3" creationId="{DDF5CF49-3133-7E73-0C2B-A144004769F5}"/>
          </ac:picMkLst>
        </pc:picChg>
      </pc:sldChg>
      <pc:sldChg chg="addSp mo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1060936670" sldId="395"/>
        </pc:sldMkLst>
        <pc:picChg chg="add mod">
          <ac:chgData name="Robert French" userId="0af6d1cc-c945-4f1a-a213-3e077e7e8646" providerId="ADAL" clId="{ED84F73D-2E7A-4761-85F4-A9B62C1F1E96}" dt="2023-01-30T19:41:14.465" v="5372" actId="1076"/>
          <ac:picMkLst>
            <pc:docMk/>
            <pc:sldMk cId="1060936670" sldId="395"/>
            <ac:picMk id="3" creationId="{8362D838-5888-4455-E4E1-F64391C024F7}"/>
          </ac:picMkLst>
        </pc:picChg>
      </pc:sldChg>
      <pc:sldChg chg="addSp del mod ord">
        <pc:chgData name="Robert French" userId="0af6d1cc-c945-4f1a-a213-3e077e7e8646" providerId="ADAL" clId="{ED84F73D-2E7A-4761-85F4-A9B62C1F1E96}" dt="2023-02-01T19:50:16.029" v="5797" actId="47"/>
        <pc:sldMkLst>
          <pc:docMk/>
          <pc:sldMk cId="296505683" sldId="396"/>
        </pc:sldMkLst>
        <pc:picChg chg="add">
          <ac:chgData name="Robert French" userId="0af6d1cc-c945-4f1a-a213-3e077e7e8646" providerId="ADAL" clId="{ED84F73D-2E7A-4761-85F4-A9B62C1F1E96}" dt="2023-02-01T19:46:26.712" v="5685" actId="22"/>
          <ac:picMkLst>
            <pc:docMk/>
            <pc:sldMk cId="296505683" sldId="396"/>
            <ac:picMk id="3" creationId="{07D2C1F2-19EB-2A94-6C90-F91ADE25C46F}"/>
          </ac:picMkLst>
        </pc:picChg>
      </pc:sldChg>
      <pc:sldChg chg="addSp delSp modSp mod modTransition setBg">
        <pc:chgData name="Robert French" userId="0af6d1cc-c945-4f1a-a213-3e077e7e8646" providerId="ADAL" clId="{ED84F73D-2E7A-4761-85F4-A9B62C1F1E96}" dt="2023-03-12T17:34:16.382" v="10708" actId="403"/>
        <pc:sldMkLst>
          <pc:docMk/>
          <pc:sldMk cId="2816167569" sldId="397"/>
        </pc:sldMkLst>
        <pc:spChg chg="add mod">
          <ac:chgData name="Robert French" userId="0af6d1cc-c945-4f1a-a213-3e077e7e8646" providerId="ADAL" clId="{ED84F73D-2E7A-4761-85F4-A9B62C1F1E96}" dt="2023-03-12T17:34:16.382" v="10708" actId="403"/>
          <ac:spMkLst>
            <pc:docMk/>
            <pc:sldMk cId="2816167569" sldId="397"/>
            <ac:spMk id="3" creationId="{654C6AE4-8AD9-9864-FA65-20A3AE985805}"/>
          </ac:spMkLst>
        </pc:spChg>
        <pc:picChg chg="add del mod">
          <ac:chgData name="Robert French" userId="0af6d1cc-c945-4f1a-a213-3e077e7e8646" providerId="ADAL" clId="{ED84F73D-2E7A-4761-85F4-A9B62C1F1E96}" dt="2023-02-01T20:12:16.630" v="5849" actId="478"/>
          <ac:picMkLst>
            <pc:docMk/>
            <pc:sldMk cId="2816167569" sldId="397"/>
            <ac:picMk id="3" creationId="{99160626-B837-E423-1692-347B63E9ACF5}"/>
          </ac:picMkLst>
        </pc:picChg>
        <pc:picChg chg="add mod">
          <ac:chgData name="Robert French" userId="0af6d1cc-c945-4f1a-a213-3e077e7e8646" providerId="ADAL" clId="{ED84F73D-2E7A-4761-85F4-A9B62C1F1E96}" dt="2023-03-12T17:33:54.679" v="10695" actId="14100"/>
          <ac:picMkLst>
            <pc:docMk/>
            <pc:sldMk cId="2816167569" sldId="397"/>
            <ac:picMk id="5" creationId="{CBB6A96D-1B3E-69ED-9383-5867FD1870C1}"/>
          </ac:picMkLst>
        </pc:picChg>
      </pc:sldChg>
      <pc:sldChg chg="ad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1298869814" sldId="398"/>
        </pc:sldMkLst>
        <pc:picChg chg="add">
          <ac:chgData name="Robert French" userId="0af6d1cc-c945-4f1a-a213-3e077e7e8646" providerId="ADAL" clId="{ED84F73D-2E7A-4761-85F4-A9B62C1F1E96}" dt="2023-02-01T20:03:55.152" v="5808" actId="22"/>
          <ac:picMkLst>
            <pc:docMk/>
            <pc:sldMk cId="1298869814" sldId="398"/>
            <ac:picMk id="3" creationId="{DE6C551B-81F6-2F04-0EAB-D639BD8F6F95}"/>
          </ac:picMkLst>
        </pc:picChg>
      </pc:sldChg>
      <pc:sldChg chg="addSp mo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1242614693" sldId="399"/>
        </pc:sldMkLst>
        <pc:spChg chg="add mod">
          <ac:chgData name="Robert French" userId="0af6d1cc-c945-4f1a-a213-3e077e7e8646" providerId="ADAL" clId="{ED84F73D-2E7A-4761-85F4-A9B62C1F1E96}" dt="2023-02-01T20:04:39.211" v="5846" actId="20577"/>
          <ac:spMkLst>
            <pc:docMk/>
            <pc:sldMk cId="1242614693" sldId="399"/>
            <ac:spMk id="2" creationId="{49B8D8D7-B5DF-4C25-0E7E-46C1F04F4744}"/>
          </ac:spMkLst>
        </pc:spChg>
      </pc:sldChg>
      <pc:sldChg chg="addSp delSp modSp mod modTransition setBg">
        <pc:chgData name="Robert French" userId="0af6d1cc-c945-4f1a-a213-3e077e7e8646" providerId="ADAL" clId="{ED84F73D-2E7A-4761-85F4-A9B62C1F1E96}" dt="2023-03-12T17:34:44.440" v="10714" actId="6549"/>
        <pc:sldMkLst>
          <pc:docMk/>
          <pc:sldMk cId="2333417848" sldId="400"/>
        </pc:sldMkLst>
        <pc:spChg chg="add del mod">
          <ac:chgData name="Robert French" userId="0af6d1cc-c945-4f1a-a213-3e077e7e8646" providerId="ADAL" clId="{ED84F73D-2E7A-4761-85F4-A9B62C1F1E96}" dt="2023-02-01T20:13:42.557" v="5858" actId="478"/>
          <ac:spMkLst>
            <pc:docMk/>
            <pc:sldMk cId="2333417848" sldId="400"/>
            <ac:spMk id="5" creationId="{22CC08A1-C25D-5A2A-DC88-FB4252544BB7}"/>
          </ac:spMkLst>
        </pc:spChg>
        <pc:spChg chg="add mod">
          <ac:chgData name="Robert French" userId="0af6d1cc-c945-4f1a-a213-3e077e7e8646" providerId="ADAL" clId="{ED84F73D-2E7A-4761-85F4-A9B62C1F1E96}" dt="2023-03-12T17:34:44.440" v="10714" actId="6549"/>
          <ac:spMkLst>
            <pc:docMk/>
            <pc:sldMk cId="2333417848" sldId="400"/>
            <ac:spMk id="6" creationId="{CB365D1A-FE43-F385-527E-85048935B630}"/>
          </ac:spMkLst>
        </pc:spChg>
        <pc:picChg chg="add mod">
          <ac:chgData name="Robert French" userId="0af6d1cc-c945-4f1a-a213-3e077e7e8646" providerId="ADAL" clId="{ED84F73D-2E7A-4761-85F4-A9B62C1F1E96}" dt="2023-02-01T20:13:52.815" v="5862" actId="1076"/>
          <ac:picMkLst>
            <pc:docMk/>
            <pc:sldMk cId="2333417848" sldId="400"/>
            <ac:picMk id="3" creationId="{FDB6D211-E34F-3C4D-F2BF-5E1D778BCC4C}"/>
          </ac:picMkLst>
        </pc:picChg>
      </pc:sldChg>
      <pc:sldChg chg="ad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2982006813" sldId="401"/>
        </pc:sldMkLst>
        <pc:picChg chg="add">
          <ac:chgData name="Robert French" userId="0af6d1cc-c945-4f1a-a213-3e077e7e8646" providerId="ADAL" clId="{ED84F73D-2E7A-4761-85F4-A9B62C1F1E96}" dt="2023-02-01T20:18:12.438" v="5876" actId="22"/>
          <ac:picMkLst>
            <pc:docMk/>
            <pc:sldMk cId="2982006813" sldId="401"/>
            <ac:picMk id="3" creationId="{9C29FB45-9A2D-8C43-1D2C-B3DA5E716719}"/>
          </ac:picMkLst>
        </pc:picChg>
      </pc:sldChg>
      <pc:sldChg chg="addSp modSp del mod modTransition setBg modNotesTx">
        <pc:chgData name="Robert French" userId="0af6d1cc-c945-4f1a-a213-3e077e7e8646" providerId="ADAL" clId="{ED84F73D-2E7A-4761-85F4-A9B62C1F1E96}" dt="2023-02-25T13:09:29.427" v="8673" actId="47"/>
        <pc:sldMkLst>
          <pc:docMk/>
          <pc:sldMk cId="4243522055" sldId="402"/>
        </pc:sldMkLst>
        <pc:spChg chg="add">
          <ac:chgData name="Robert French" userId="0af6d1cc-c945-4f1a-a213-3e077e7e8646" providerId="ADAL" clId="{ED84F73D-2E7A-4761-85F4-A9B62C1F1E96}" dt="2023-02-01T20:43:04.293" v="6651" actId="26606"/>
          <ac:spMkLst>
            <pc:docMk/>
            <pc:sldMk cId="4243522055" sldId="402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01T20:43:04.293" v="6651" actId="26606"/>
          <ac:picMkLst>
            <pc:docMk/>
            <pc:sldMk cId="4243522055" sldId="402"/>
            <ac:picMk id="3" creationId="{91A2E44E-5041-988B-C086-485BF8059BC1}"/>
          </ac:picMkLst>
        </pc:picChg>
      </pc:sldChg>
      <pc:sldChg chg="addSp delSp mo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2736939243" sldId="403"/>
        </pc:sldMkLst>
        <pc:picChg chg="add del mod">
          <ac:chgData name="Robert French" userId="0af6d1cc-c945-4f1a-a213-3e077e7e8646" providerId="ADAL" clId="{ED84F73D-2E7A-4761-85F4-A9B62C1F1E96}" dt="2023-02-06T18:59:49.114" v="6687" actId="478"/>
          <ac:picMkLst>
            <pc:docMk/>
            <pc:sldMk cId="2736939243" sldId="403"/>
            <ac:picMk id="3" creationId="{BE18574F-19F5-1755-4275-C6CC998CD030}"/>
          </ac:picMkLst>
        </pc:picChg>
        <pc:picChg chg="add">
          <ac:chgData name="Robert French" userId="0af6d1cc-c945-4f1a-a213-3e077e7e8646" providerId="ADAL" clId="{ED84F73D-2E7A-4761-85F4-A9B62C1F1E96}" dt="2023-02-06T18:59:49.599" v="6688" actId="22"/>
          <ac:picMkLst>
            <pc:docMk/>
            <pc:sldMk cId="2736939243" sldId="403"/>
            <ac:picMk id="4" creationId="{D78E2D06-C155-DC6B-2D61-01990FE94405}"/>
          </ac:picMkLst>
        </pc:picChg>
      </pc:sldChg>
      <pc:sldChg chg="ad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561750412" sldId="404"/>
        </pc:sldMkLst>
        <pc:picChg chg="add">
          <ac:chgData name="Robert French" userId="0af6d1cc-c945-4f1a-a213-3e077e7e8646" providerId="ADAL" clId="{ED84F73D-2E7A-4761-85F4-A9B62C1F1E96}" dt="2023-02-06T21:48:16.313" v="6930" actId="22"/>
          <ac:picMkLst>
            <pc:docMk/>
            <pc:sldMk cId="561750412" sldId="404"/>
            <ac:picMk id="3" creationId="{8E6B57DA-546A-A1C7-68EB-CFA3E5B683C5}"/>
          </ac:picMkLst>
        </pc:picChg>
      </pc:sldChg>
      <pc:sldChg chg="addSp modSp mod modTransition setBg modNotesTx">
        <pc:chgData name="Robert French" userId="0af6d1cc-c945-4f1a-a213-3e077e7e8646" providerId="ADAL" clId="{ED84F73D-2E7A-4761-85F4-A9B62C1F1E96}" dt="2023-02-12T11:56:18.170" v="7876"/>
        <pc:sldMkLst>
          <pc:docMk/>
          <pc:sldMk cId="3654390198" sldId="405"/>
        </pc:sldMkLst>
        <pc:spChg chg="add">
          <ac:chgData name="Robert French" userId="0af6d1cc-c945-4f1a-a213-3e077e7e8646" providerId="ADAL" clId="{ED84F73D-2E7A-4761-85F4-A9B62C1F1E96}" dt="2023-02-08T18:49:20.287" v="7249" actId="26606"/>
          <ac:spMkLst>
            <pc:docMk/>
            <pc:sldMk cId="3654390198" sldId="405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08T18:49:20.389" v="7250" actId="27614"/>
          <ac:picMkLst>
            <pc:docMk/>
            <pc:sldMk cId="3654390198" sldId="405"/>
            <ac:picMk id="3" creationId="{8119B6F5-1F0B-71D0-3960-04C71C78A9D1}"/>
          </ac:picMkLst>
        </pc:picChg>
      </pc:sldChg>
      <pc:sldChg chg="addSp modSp mod modTransition setBg modNotesTx">
        <pc:chgData name="Robert French" userId="0af6d1cc-c945-4f1a-a213-3e077e7e8646" providerId="ADAL" clId="{ED84F73D-2E7A-4761-85F4-A9B62C1F1E96}" dt="2023-02-12T11:56:18.170" v="7876"/>
        <pc:sldMkLst>
          <pc:docMk/>
          <pc:sldMk cId="2407261616" sldId="406"/>
        </pc:sldMkLst>
        <pc:spChg chg="add">
          <ac:chgData name="Robert French" userId="0af6d1cc-c945-4f1a-a213-3e077e7e8646" providerId="ADAL" clId="{ED84F73D-2E7A-4761-85F4-A9B62C1F1E96}" dt="2023-02-08T18:51:26.106" v="7363" actId="26606"/>
          <ac:spMkLst>
            <pc:docMk/>
            <pc:sldMk cId="2407261616" sldId="406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08T18:51:26.106" v="7363" actId="26606"/>
          <ac:picMkLst>
            <pc:docMk/>
            <pc:sldMk cId="2407261616" sldId="406"/>
            <ac:picMk id="3" creationId="{D16A88B1-0EF7-1711-E7FE-3952BC6D9A93}"/>
          </ac:picMkLst>
        </pc:picChg>
      </pc:sldChg>
      <pc:sldChg chg="addSp mo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3960926634" sldId="407"/>
        </pc:sldMkLst>
        <pc:picChg chg="add mod">
          <ac:chgData name="Robert French" userId="0af6d1cc-c945-4f1a-a213-3e077e7e8646" providerId="ADAL" clId="{ED84F73D-2E7A-4761-85F4-A9B62C1F1E96}" dt="2023-02-08T19:00:44.788" v="7391" actId="1076"/>
          <ac:picMkLst>
            <pc:docMk/>
            <pc:sldMk cId="3960926634" sldId="407"/>
            <ac:picMk id="3" creationId="{2EC75CBC-29D0-0D54-F6C1-D3BB58F282AA}"/>
          </ac:picMkLst>
        </pc:picChg>
      </pc:sldChg>
      <pc:sldChg chg="addSp mod modTransition setBg">
        <pc:chgData name="Robert French" userId="0af6d1cc-c945-4f1a-a213-3e077e7e8646" providerId="ADAL" clId="{ED84F73D-2E7A-4761-85F4-A9B62C1F1E96}" dt="2023-03-09T20:03:30" v="10684"/>
        <pc:sldMkLst>
          <pc:docMk/>
          <pc:sldMk cId="552123866" sldId="408"/>
        </pc:sldMkLst>
        <pc:picChg chg="add">
          <ac:chgData name="Robert French" userId="0af6d1cc-c945-4f1a-a213-3e077e7e8646" providerId="ADAL" clId="{ED84F73D-2E7A-4761-85F4-A9B62C1F1E96}" dt="2023-02-08T19:08:20.203" v="7468" actId="22"/>
          <ac:picMkLst>
            <pc:docMk/>
            <pc:sldMk cId="552123866" sldId="408"/>
            <ac:picMk id="3" creationId="{857EAB9B-C854-A184-FCEF-E87BC6591F6E}"/>
          </ac:picMkLst>
        </pc:picChg>
      </pc:sldChg>
      <pc:sldChg chg="del ord">
        <pc:chgData name="Robert French" userId="0af6d1cc-c945-4f1a-a213-3e077e7e8646" providerId="ADAL" clId="{ED84F73D-2E7A-4761-85F4-A9B62C1F1E96}" dt="2023-02-09T08:27:52.850" v="7857" actId="2696"/>
        <pc:sldMkLst>
          <pc:docMk/>
          <pc:sldMk cId="2662087844" sldId="409"/>
        </pc:sldMkLst>
      </pc:sldChg>
      <pc:sldChg chg="addSp modSp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1019829966" sldId="410"/>
        </pc:sldMkLst>
        <pc:picChg chg="add mod">
          <ac:chgData name="Robert French" userId="0af6d1cc-c945-4f1a-a213-3e077e7e8646" providerId="ADAL" clId="{ED84F73D-2E7A-4761-85F4-A9B62C1F1E96}" dt="2023-02-08T19:14:42.029" v="7473" actId="1076"/>
          <ac:picMkLst>
            <pc:docMk/>
            <pc:sldMk cId="1019829966" sldId="410"/>
            <ac:picMk id="3" creationId="{60D6FC94-C321-1E28-8C7C-55C971A639A8}"/>
          </ac:picMkLst>
        </pc:picChg>
      </pc:sldChg>
      <pc:sldChg chg="addSp mod ord modTransition">
        <pc:chgData name="Robert French" userId="0af6d1cc-c945-4f1a-a213-3e077e7e8646" providerId="ADAL" clId="{ED84F73D-2E7A-4761-85F4-A9B62C1F1E96}" dt="2023-02-12T11:56:18.170" v="7876"/>
        <pc:sldMkLst>
          <pc:docMk/>
          <pc:sldMk cId="3499169555" sldId="411"/>
        </pc:sldMkLst>
        <pc:picChg chg="add">
          <ac:chgData name="Robert French" userId="0af6d1cc-c945-4f1a-a213-3e077e7e8646" providerId="ADAL" clId="{ED84F73D-2E7A-4761-85F4-A9B62C1F1E96}" dt="2023-02-09T08:12:28.405" v="7575" actId="22"/>
          <ac:picMkLst>
            <pc:docMk/>
            <pc:sldMk cId="3499169555" sldId="411"/>
            <ac:picMk id="3" creationId="{A8051F8D-8AD7-5AD9-C8A9-9EA899CF39C7}"/>
          </ac:picMkLst>
        </pc:picChg>
      </pc:sldChg>
      <pc:sldChg chg="addSp modSp mod ord modTransition setBg modNotesTx">
        <pc:chgData name="Robert French" userId="0af6d1cc-c945-4f1a-a213-3e077e7e8646" providerId="ADAL" clId="{ED84F73D-2E7A-4761-85F4-A9B62C1F1E96}" dt="2023-02-15T18:45:01.195" v="8100" actId="26606"/>
        <pc:sldMkLst>
          <pc:docMk/>
          <pc:sldMk cId="1883233443" sldId="412"/>
        </pc:sldMkLst>
        <pc:spChg chg="add">
          <ac:chgData name="Robert French" userId="0af6d1cc-c945-4f1a-a213-3e077e7e8646" providerId="ADAL" clId="{ED84F73D-2E7A-4761-85F4-A9B62C1F1E96}" dt="2023-02-15T18:45:01.195" v="8100" actId="26606"/>
          <ac:spMkLst>
            <pc:docMk/>
            <pc:sldMk cId="1883233443" sldId="412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15T18:45:01.195" v="8100" actId="26606"/>
          <ac:picMkLst>
            <pc:docMk/>
            <pc:sldMk cId="1883233443" sldId="412"/>
            <ac:picMk id="3" creationId="{7BD72745-93E9-D6AB-5979-5F5BC0E31DFB}"/>
          </ac:picMkLst>
        </pc:picChg>
      </pc:sldChg>
      <pc:sldChg chg="addSp modSp mod modTransition setBg modNotesTx">
        <pc:chgData name="Robert French" userId="0af6d1cc-c945-4f1a-a213-3e077e7e8646" providerId="ADAL" clId="{ED84F73D-2E7A-4761-85F4-A9B62C1F1E96}" dt="2023-02-15T18:56:12.348" v="8105" actId="962"/>
        <pc:sldMkLst>
          <pc:docMk/>
          <pc:sldMk cId="644015013" sldId="413"/>
        </pc:sldMkLst>
        <pc:spChg chg="add">
          <ac:chgData name="Robert French" userId="0af6d1cc-c945-4f1a-a213-3e077e7e8646" providerId="ADAL" clId="{ED84F73D-2E7A-4761-85F4-A9B62C1F1E96}" dt="2023-02-15T18:56:12.255" v="8103" actId="26606"/>
          <ac:spMkLst>
            <pc:docMk/>
            <pc:sldMk cId="644015013" sldId="413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15T18:56:12.348" v="8105" actId="962"/>
          <ac:picMkLst>
            <pc:docMk/>
            <pc:sldMk cId="644015013" sldId="413"/>
            <ac:picMk id="3" creationId="{A52536A3-1E83-048D-43B4-9CF5D9DCE4D4}"/>
          </ac:picMkLst>
        </pc:picChg>
      </pc:sldChg>
      <pc:sldChg chg="addSp modSp del mod modTransition">
        <pc:chgData name="Robert French" userId="0af6d1cc-c945-4f1a-a213-3e077e7e8646" providerId="ADAL" clId="{ED84F73D-2E7A-4761-85F4-A9B62C1F1E96}" dt="2023-02-15T19:20:23.824" v="8124" actId="47"/>
        <pc:sldMkLst>
          <pc:docMk/>
          <pc:sldMk cId="2003082031" sldId="414"/>
        </pc:sldMkLst>
        <pc:spChg chg="add mod">
          <ac:chgData name="Robert French" userId="0af6d1cc-c945-4f1a-a213-3e077e7e8646" providerId="ADAL" clId="{ED84F73D-2E7A-4761-85F4-A9B62C1F1E96}" dt="2023-02-15T19:20:07.789" v="8120" actId="20577"/>
          <ac:spMkLst>
            <pc:docMk/>
            <pc:sldMk cId="2003082031" sldId="414"/>
            <ac:spMk id="2" creationId="{E240F925-63A7-CEE7-5EEC-FF48BD4BFC42}"/>
          </ac:spMkLst>
        </pc:spChg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983258166" sldId="415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2012209052" sldId="416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1136137904" sldId="417"/>
        </pc:sldMkLst>
      </pc:sldChg>
      <pc:sldChg chg="del modTransition">
        <pc:chgData name="Robert French" userId="0af6d1cc-c945-4f1a-a213-3e077e7e8646" providerId="ADAL" clId="{ED84F73D-2E7A-4761-85F4-A9B62C1F1E96}" dt="2023-02-23T18:59:19.683" v="8671" actId="47"/>
        <pc:sldMkLst>
          <pc:docMk/>
          <pc:sldMk cId="3738907603" sldId="418"/>
        </pc:sldMkLst>
      </pc:sldChg>
      <pc:sldChg chg="addSp modSp add mod modTransition">
        <pc:chgData name="Robert French" userId="0af6d1cc-c945-4f1a-a213-3e077e7e8646" providerId="ADAL" clId="{ED84F73D-2E7A-4761-85F4-A9B62C1F1E96}" dt="2023-02-12T11:56:18.170" v="7876"/>
        <pc:sldMkLst>
          <pc:docMk/>
          <pc:sldMk cId="3240195143" sldId="419"/>
        </pc:sldMkLst>
        <pc:picChg chg="add mod">
          <ac:chgData name="Robert French" userId="0af6d1cc-c945-4f1a-a213-3e077e7e8646" providerId="ADAL" clId="{ED84F73D-2E7A-4761-85F4-A9B62C1F1E96}" dt="2023-01-30T19:41:55.915" v="5375" actId="1076"/>
          <ac:picMkLst>
            <pc:docMk/>
            <pc:sldMk cId="3240195143" sldId="419"/>
            <ac:picMk id="3" creationId="{04801D27-9C1A-6438-4C3F-E1FB95AD6F84}"/>
          </ac:picMkLst>
        </pc:picChg>
      </pc:sldChg>
      <pc:sldChg chg="add del modTransition">
        <pc:chgData name="Robert French" userId="0af6d1cc-c945-4f1a-a213-3e077e7e8646" providerId="ADAL" clId="{ED84F73D-2E7A-4761-85F4-A9B62C1F1E96}" dt="2023-02-14T18:26:08.158" v="7948" actId="47"/>
        <pc:sldMkLst>
          <pc:docMk/>
          <pc:sldMk cId="1465319292" sldId="420"/>
        </pc:sldMkLst>
      </pc:sldChg>
      <pc:sldChg chg="addSp modSp add mod ord modTransition modNotesTx">
        <pc:chgData name="Robert French" userId="0af6d1cc-c945-4f1a-a213-3e077e7e8646" providerId="ADAL" clId="{ED84F73D-2E7A-4761-85F4-A9B62C1F1E96}" dt="2023-02-12T11:56:18.170" v="7876"/>
        <pc:sldMkLst>
          <pc:docMk/>
          <pc:sldMk cId="1440077229" sldId="421"/>
        </pc:sldMkLst>
        <pc:picChg chg="add mod">
          <ac:chgData name="Robert French" userId="0af6d1cc-c945-4f1a-a213-3e077e7e8646" providerId="ADAL" clId="{ED84F73D-2E7A-4761-85F4-A9B62C1F1E96}" dt="2023-02-01T18:57:41.057" v="5392" actId="1076"/>
          <ac:picMkLst>
            <pc:docMk/>
            <pc:sldMk cId="1440077229" sldId="421"/>
            <ac:picMk id="3" creationId="{7100DD0A-E387-1A7A-FE55-8BE07D65183A}"/>
          </ac:picMkLst>
        </pc:picChg>
      </pc:sldChg>
      <pc:sldChg chg="addSp modSp add mod ord modTransition">
        <pc:chgData name="Robert French" userId="0af6d1cc-c945-4f1a-a213-3e077e7e8646" providerId="ADAL" clId="{ED84F73D-2E7A-4761-85F4-A9B62C1F1E96}" dt="2023-03-14T17:22:00.502" v="10858" actId="20577"/>
        <pc:sldMkLst>
          <pc:docMk/>
          <pc:sldMk cId="3248198893" sldId="422"/>
        </pc:sldMkLst>
        <pc:spChg chg="add mod">
          <ac:chgData name="Robert French" userId="0af6d1cc-c945-4f1a-a213-3e077e7e8646" providerId="ADAL" clId="{ED84F73D-2E7A-4761-85F4-A9B62C1F1E96}" dt="2023-03-14T17:22:00.502" v="10858" actId="20577"/>
          <ac:spMkLst>
            <pc:docMk/>
            <pc:sldMk cId="3248198893" sldId="422"/>
            <ac:spMk id="2" creationId="{27F6B934-6D8D-8DDE-A8D6-AC33DAC59AE6}"/>
          </ac:spMkLst>
        </pc:spChg>
      </pc:sldChg>
      <pc:sldChg chg="addSp delSp modSp new del mod modTransition modAnim">
        <pc:chgData name="Robert French" userId="0af6d1cc-c945-4f1a-a213-3e077e7e8646" providerId="ADAL" clId="{ED84F73D-2E7A-4761-85F4-A9B62C1F1E96}" dt="2023-02-15T21:14:58.942" v="8479" actId="47"/>
        <pc:sldMkLst>
          <pc:docMk/>
          <pc:sldMk cId="3919296139" sldId="423"/>
        </pc:sldMkLst>
        <pc:spChg chg="del">
          <ac:chgData name="Robert French" userId="0af6d1cc-c945-4f1a-a213-3e077e7e8646" providerId="ADAL" clId="{ED84F73D-2E7A-4761-85F4-A9B62C1F1E96}" dt="2023-02-01T19:00:34.396" v="5395" actId="478"/>
          <ac:spMkLst>
            <pc:docMk/>
            <pc:sldMk cId="3919296139" sldId="423"/>
            <ac:spMk id="2" creationId="{678FA4B0-059C-2014-4068-65704B4BC4D5}"/>
          </ac:spMkLst>
        </pc:spChg>
        <pc:spChg chg="del">
          <ac:chgData name="Robert French" userId="0af6d1cc-c945-4f1a-a213-3e077e7e8646" providerId="ADAL" clId="{ED84F73D-2E7A-4761-85F4-A9B62C1F1E96}" dt="2023-02-01T19:00:32.717" v="5394" actId="478"/>
          <ac:spMkLst>
            <pc:docMk/>
            <pc:sldMk cId="3919296139" sldId="423"/>
            <ac:spMk id="3" creationId="{4B4C43A4-FE8B-FA6F-53A1-CFE63A79EAAA}"/>
          </ac:spMkLst>
        </pc:spChg>
        <pc:spChg chg="add mod">
          <ac:chgData name="Robert French" userId="0af6d1cc-c945-4f1a-a213-3e077e7e8646" providerId="ADAL" clId="{ED84F73D-2E7A-4761-85F4-A9B62C1F1E96}" dt="2023-02-01T19:01:03.260" v="5449" actId="20577"/>
          <ac:spMkLst>
            <pc:docMk/>
            <pc:sldMk cId="3919296139" sldId="423"/>
            <ac:spMk id="4" creationId="{4EA8F1ED-303C-D7B7-4552-BDEF13B93241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3919296139" sldId="423"/>
            <ac:picMk id="5" creationId="{CC9D3D98-54D6-A157-5BDF-05574FC9EFE7}"/>
          </ac:picMkLst>
        </pc:picChg>
      </pc:sldChg>
      <pc:sldChg chg="addSp delSp modSp add del mod modTransition modAnim">
        <pc:chgData name="Robert French" userId="0af6d1cc-c945-4f1a-a213-3e077e7e8646" providerId="ADAL" clId="{ED84F73D-2E7A-4761-85F4-A9B62C1F1E96}" dt="2023-02-13T18:35:32.461" v="7940" actId="47"/>
        <pc:sldMkLst>
          <pc:docMk/>
          <pc:sldMk cId="4094312282" sldId="424"/>
        </pc:sldMkLst>
        <pc:spChg chg="mod">
          <ac:chgData name="Robert French" userId="0af6d1cc-c945-4f1a-a213-3e077e7e8646" providerId="ADAL" clId="{ED84F73D-2E7A-4761-85F4-A9B62C1F1E96}" dt="2023-02-01T19:02:22.320" v="5514" actId="20577"/>
          <ac:spMkLst>
            <pc:docMk/>
            <pc:sldMk cId="4094312282" sldId="424"/>
            <ac:spMk id="4" creationId="{4EA8F1ED-303C-D7B7-4552-BDEF13B93241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4094312282" sldId="424"/>
            <ac:picMk id="5" creationId="{080E0037-1A7E-748D-AC00-711489188FBA}"/>
          </ac:picMkLst>
        </pc:picChg>
      </pc:sldChg>
      <pc:sldChg chg="addSp delSp modSp add del mod modTransition modAnim modNotesTx">
        <pc:chgData name="Robert French" userId="0af6d1cc-c945-4f1a-a213-3e077e7e8646" providerId="ADAL" clId="{ED84F73D-2E7A-4761-85F4-A9B62C1F1E96}" dt="2023-02-15T21:16:25.955" v="8491" actId="47"/>
        <pc:sldMkLst>
          <pc:docMk/>
          <pc:sldMk cId="1681717668" sldId="425"/>
        </pc:sldMkLst>
        <pc:spChg chg="mod">
          <ac:chgData name="Robert French" userId="0af6d1cc-c945-4f1a-a213-3e077e7e8646" providerId="ADAL" clId="{ED84F73D-2E7A-4761-85F4-A9B62C1F1E96}" dt="2023-02-13T18:35:36.161" v="7942" actId="20577"/>
          <ac:spMkLst>
            <pc:docMk/>
            <pc:sldMk cId="1681717668" sldId="425"/>
            <ac:spMk id="4" creationId="{4EA8F1ED-303C-D7B7-4552-BDEF13B93241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1681717668" sldId="425"/>
            <ac:picMk id="5" creationId="{DA743937-A391-7C34-8AD6-4ADC2B098690}"/>
          </ac:picMkLst>
        </pc:picChg>
      </pc:sldChg>
      <pc:sldChg chg="addSp delSp modSp add del mod ord modTransition modAnim">
        <pc:chgData name="Robert French" userId="0af6d1cc-c945-4f1a-a213-3e077e7e8646" providerId="ADAL" clId="{ED84F73D-2E7A-4761-85F4-A9B62C1F1E96}" dt="2023-02-12T11:56:45.798" v="7879" actId="47"/>
        <pc:sldMkLst>
          <pc:docMk/>
          <pc:sldMk cId="1748659451" sldId="426"/>
        </pc:sldMkLst>
        <pc:spChg chg="mod">
          <ac:chgData name="Robert French" userId="0af6d1cc-c945-4f1a-a213-3e077e7e8646" providerId="ADAL" clId="{ED84F73D-2E7A-4761-85F4-A9B62C1F1E96}" dt="2023-02-01T19:03:36.857" v="5547" actId="20577"/>
          <ac:spMkLst>
            <pc:docMk/>
            <pc:sldMk cId="1748659451" sldId="426"/>
            <ac:spMk id="4" creationId="{4EA8F1ED-303C-D7B7-4552-BDEF13B93241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1748659451" sldId="426"/>
            <ac:picMk id="5" creationId="{B08BD09F-04B8-E482-755F-6E0EF7E8F52E}"/>
          </ac:picMkLst>
        </pc:picChg>
      </pc:sldChg>
      <pc:sldChg chg="addSp delSp modSp add mod modTransition setBg modAnim modNotesTx">
        <pc:chgData name="Robert French" userId="0af6d1cc-c945-4f1a-a213-3e077e7e8646" providerId="ADAL" clId="{ED84F73D-2E7A-4761-85F4-A9B62C1F1E96}" dt="2023-02-15T21:17:33.902" v="8504" actId="26606"/>
        <pc:sldMkLst>
          <pc:docMk/>
          <pc:sldMk cId="2923807251" sldId="427"/>
        </pc:sldMkLst>
        <pc:spChg chg="del mod">
          <ac:chgData name="Robert French" userId="0af6d1cc-c945-4f1a-a213-3e077e7e8646" providerId="ADAL" clId="{ED84F73D-2E7A-4761-85F4-A9B62C1F1E96}" dt="2023-02-15T21:17:22.387" v="8499" actId="478"/>
          <ac:spMkLst>
            <pc:docMk/>
            <pc:sldMk cId="2923807251" sldId="427"/>
            <ac:spMk id="4" creationId="{4EA8F1ED-303C-D7B7-4552-BDEF13B93241}"/>
          </ac:spMkLst>
        </pc:spChg>
        <pc:spChg chg="add">
          <ac:chgData name="Robert French" userId="0af6d1cc-c945-4f1a-a213-3e077e7e8646" providerId="ADAL" clId="{ED84F73D-2E7A-4761-85F4-A9B62C1F1E96}" dt="2023-02-15T21:17:33.902" v="8504" actId="26606"/>
          <ac:spMkLst>
            <pc:docMk/>
            <pc:sldMk cId="2923807251" sldId="427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15T21:17:33.902" v="8504" actId="26606"/>
          <ac:picMkLst>
            <pc:docMk/>
            <pc:sldMk cId="2923807251" sldId="427"/>
            <ac:picMk id="3" creationId="{0E2413D6-B8D1-401E-4DC6-6D4CC0343CFD}"/>
          </ac:picMkLst>
        </pc:pic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2923807251" sldId="427"/>
            <ac:picMk id="5" creationId="{BE2FD086-C3FB-5184-7E61-4F399DF984E2}"/>
          </ac:picMkLst>
        </pc:picChg>
      </pc:sldChg>
      <pc:sldChg chg="addSp delSp modSp add del mod modTransition modAnim">
        <pc:chgData name="Robert French" userId="0af6d1cc-c945-4f1a-a213-3e077e7e8646" providerId="ADAL" clId="{ED84F73D-2E7A-4761-85F4-A9B62C1F1E96}" dt="2023-02-15T21:20:16.971" v="8524" actId="47"/>
        <pc:sldMkLst>
          <pc:docMk/>
          <pc:sldMk cId="2742143475" sldId="428"/>
        </pc:sldMkLst>
        <pc:spChg chg="mod">
          <ac:chgData name="Robert French" userId="0af6d1cc-c945-4f1a-a213-3e077e7e8646" providerId="ADAL" clId="{ED84F73D-2E7A-4761-85F4-A9B62C1F1E96}" dt="2023-02-13T18:35:46.341" v="7946" actId="20577"/>
          <ac:spMkLst>
            <pc:docMk/>
            <pc:sldMk cId="2742143475" sldId="428"/>
            <ac:spMk id="4" creationId="{4EA8F1ED-303C-D7B7-4552-BDEF13B93241}"/>
          </ac:spMkLst>
        </pc:spChg>
        <pc:picChg chg="add del mod">
          <ac:chgData name="Robert French" userId="0af6d1cc-c945-4f1a-a213-3e077e7e8646" providerId="ADAL" clId="{ED84F73D-2E7A-4761-85F4-A9B62C1F1E96}" dt="2023-02-12T11:56:18.170" v="7876"/>
          <ac:picMkLst>
            <pc:docMk/>
            <pc:sldMk cId="2742143475" sldId="428"/>
            <ac:picMk id="5" creationId="{E853FD72-02A8-847D-86CB-89B1CDBC9F3B}"/>
          </ac:picMkLst>
        </pc:picChg>
      </pc:sldChg>
      <pc:sldChg chg="addSp delSp modSp new del mod ord">
        <pc:chgData name="Robert French" userId="0af6d1cc-c945-4f1a-a213-3e077e7e8646" providerId="ADAL" clId="{ED84F73D-2E7A-4761-85F4-A9B62C1F1E96}" dt="2023-02-06T20:55:24.818" v="6691" actId="47"/>
        <pc:sldMkLst>
          <pc:docMk/>
          <pc:sldMk cId="3938286422" sldId="429"/>
        </pc:sldMkLst>
        <pc:spChg chg="del">
          <ac:chgData name="Robert French" userId="0af6d1cc-c945-4f1a-a213-3e077e7e8646" providerId="ADAL" clId="{ED84F73D-2E7A-4761-85F4-A9B62C1F1E96}" dt="2023-02-01T20:26:29.779" v="5885" actId="478"/>
          <ac:spMkLst>
            <pc:docMk/>
            <pc:sldMk cId="3938286422" sldId="429"/>
            <ac:spMk id="2" creationId="{D5B0C7C9-4004-AA9A-1251-CE595A5F0F74}"/>
          </ac:spMkLst>
        </pc:spChg>
        <pc:spChg chg="del">
          <ac:chgData name="Robert French" userId="0af6d1cc-c945-4f1a-a213-3e077e7e8646" providerId="ADAL" clId="{ED84F73D-2E7A-4761-85F4-A9B62C1F1E96}" dt="2023-02-01T20:26:26.904" v="5884" actId="478"/>
          <ac:spMkLst>
            <pc:docMk/>
            <pc:sldMk cId="3938286422" sldId="429"/>
            <ac:spMk id="3" creationId="{510A852A-ADFF-1281-28B5-4184C0DAB618}"/>
          </ac:spMkLst>
        </pc:spChg>
        <pc:spChg chg="add mod">
          <ac:chgData name="Robert French" userId="0af6d1cc-c945-4f1a-a213-3e077e7e8646" providerId="ADAL" clId="{ED84F73D-2E7A-4761-85F4-A9B62C1F1E96}" dt="2023-02-01T20:26:37.160" v="5886"/>
          <ac:spMkLst>
            <pc:docMk/>
            <pc:sldMk cId="3938286422" sldId="429"/>
            <ac:spMk id="4" creationId="{0147D382-644F-457F-1BDE-36EA4BD524F8}"/>
          </ac:spMkLst>
        </pc:spChg>
        <pc:spChg chg="add mod">
          <ac:chgData name="Robert French" userId="0af6d1cc-c945-4f1a-a213-3e077e7e8646" providerId="ADAL" clId="{ED84F73D-2E7A-4761-85F4-A9B62C1F1E96}" dt="2023-02-01T20:31:08.758" v="6397" actId="1076"/>
          <ac:spMkLst>
            <pc:docMk/>
            <pc:sldMk cId="3938286422" sldId="429"/>
            <ac:spMk id="5" creationId="{31D049A1-A158-0B91-3B8E-FF5AA609EDA4}"/>
          </ac:spMkLst>
        </pc:spChg>
      </pc:sldChg>
      <pc:sldChg chg="delSp new del mod modTransition">
        <pc:chgData name="Robert French" userId="0af6d1cc-c945-4f1a-a213-3e077e7e8646" providerId="ADAL" clId="{ED84F73D-2E7A-4761-85F4-A9B62C1F1E96}" dt="2023-02-15T21:37:27.476" v="8577" actId="47"/>
        <pc:sldMkLst>
          <pc:docMk/>
          <pc:sldMk cId="655182893" sldId="430"/>
        </pc:sldMkLst>
        <pc:spChg chg="del">
          <ac:chgData name="Robert French" userId="0af6d1cc-c945-4f1a-a213-3e077e7e8646" providerId="ADAL" clId="{ED84F73D-2E7A-4761-85F4-A9B62C1F1E96}" dt="2023-02-01T20:31:37.902" v="6399" actId="478"/>
          <ac:spMkLst>
            <pc:docMk/>
            <pc:sldMk cId="655182893" sldId="430"/>
            <ac:spMk id="2" creationId="{ABB634C3-5B69-2187-8E27-0997BA07D7B1}"/>
          </ac:spMkLst>
        </pc:spChg>
        <pc:spChg chg="del">
          <ac:chgData name="Robert French" userId="0af6d1cc-c945-4f1a-a213-3e077e7e8646" providerId="ADAL" clId="{ED84F73D-2E7A-4761-85F4-A9B62C1F1E96}" dt="2023-02-01T20:31:37.902" v="6399" actId="478"/>
          <ac:spMkLst>
            <pc:docMk/>
            <pc:sldMk cId="655182893" sldId="430"/>
            <ac:spMk id="3" creationId="{F9A113E5-9950-2987-130F-E44C6141FF25}"/>
          </ac:spMkLst>
        </pc:spChg>
      </pc:sldChg>
      <pc:sldChg chg="addSp delSp modSp add mod ord modTransition">
        <pc:chgData name="Robert French" userId="0af6d1cc-c945-4f1a-a213-3e077e7e8646" providerId="ADAL" clId="{ED84F73D-2E7A-4761-85F4-A9B62C1F1E96}" dt="2023-03-12T17:35:23.589" v="10722"/>
        <pc:sldMkLst>
          <pc:docMk/>
          <pc:sldMk cId="2314855017" sldId="431"/>
        </pc:sldMkLst>
        <pc:spChg chg="add mod">
          <ac:chgData name="Robert French" userId="0af6d1cc-c945-4f1a-a213-3e077e7e8646" providerId="ADAL" clId="{ED84F73D-2E7A-4761-85F4-A9B62C1F1E96}" dt="2023-02-01T20:49:15.280" v="6667" actId="6549"/>
          <ac:spMkLst>
            <pc:docMk/>
            <pc:sldMk cId="2314855017" sldId="431"/>
            <ac:spMk id="2" creationId="{993E4C37-BF15-B5BC-B8CA-3CDD51799D44}"/>
          </ac:spMkLst>
        </pc:spChg>
        <pc:spChg chg="mod">
          <ac:chgData name="Robert French" userId="0af6d1cc-c945-4f1a-a213-3e077e7e8646" providerId="ADAL" clId="{ED84F73D-2E7A-4761-85F4-A9B62C1F1E96}" dt="2023-02-01T20:33:30.720" v="6470" actId="1076"/>
          <ac:spMkLst>
            <pc:docMk/>
            <pc:sldMk cId="2314855017" sldId="431"/>
            <ac:spMk id="5" creationId="{D2EA4DEF-9904-7755-8CF4-D7931B240C85}"/>
          </ac:spMkLst>
        </pc:spChg>
        <pc:spChg chg="mod">
          <ac:chgData name="Robert French" userId="0af6d1cc-c945-4f1a-a213-3e077e7e8646" providerId="ADAL" clId="{ED84F73D-2E7A-4761-85F4-A9B62C1F1E96}" dt="2023-02-01T20:33:30.720" v="6470" actId="1076"/>
          <ac:spMkLst>
            <pc:docMk/>
            <pc:sldMk cId="2314855017" sldId="431"/>
            <ac:spMk id="6" creationId="{C3F28297-5621-CE9B-114C-22CF60C3E86E}"/>
          </ac:spMkLst>
        </pc:spChg>
        <pc:spChg chg="del">
          <ac:chgData name="Robert French" userId="0af6d1cc-c945-4f1a-a213-3e077e7e8646" providerId="ADAL" clId="{ED84F73D-2E7A-4761-85F4-A9B62C1F1E96}" dt="2023-02-01T20:32:32.573" v="6411" actId="478"/>
          <ac:spMkLst>
            <pc:docMk/>
            <pc:sldMk cId="2314855017" sldId="431"/>
            <ac:spMk id="28" creationId="{32B0DE86-05F6-3A53-B92E-E82784A4CA8F}"/>
          </ac:spMkLst>
        </pc:spChg>
        <pc:spChg chg="del">
          <ac:chgData name="Robert French" userId="0af6d1cc-c945-4f1a-a213-3e077e7e8646" providerId="ADAL" clId="{ED84F73D-2E7A-4761-85F4-A9B62C1F1E96}" dt="2023-02-01T20:32:28.057" v="6410" actId="478"/>
          <ac:spMkLst>
            <pc:docMk/>
            <pc:sldMk cId="2314855017" sldId="431"/>
            <ac:spMk id="29" creationId="{950957F7-D378-450A-5A36-E6837254B8FF}"/>
          </ac:spMkLst>
        </pc:spChg>
        <pc:spChg chg="mod">
          <ac:chgData name="Robert French" userId="0af6d1cc-c945-4f1a-a213-3e077e7e8646" providerId="ADAL" clId="{ED84F73D-2E7A-4761-85F4-A9B62C1F1E96}" dt="2023-02-01T20:49:26.026" v="6672" actId="20577"/>
          <ac:spMkLst>
            <pc:docMk/>
            <pc:sldMk cId="2314855017" sldId="431"/>
            <ac:spMk id="38" creationId="{D0A52082-B6EC-7D2A-4A11-1DE2EC4DD7D2}"/>
          </ac:spMkLst>
        </pc:spChg>
        <pc:spChg chg="del">
          <ac:chgData name="Robert French" userId="0af6d1cc-c945-4f1a-a213-3e077e7e8646" providerId="ADAL" clId="{ED84F73D-2E7A-4761-85F4-A9B62C1F1E96}" dt="2023-02-01T20:32:21.385" v="6406" actId="478"/>
          <ac:spMkLst>
            <pc:docMk/>
            <pc:sldMk cId="2314855017" sldId="431"/>
            <ac:spMk id="39" creationId="{CE005703-60D2-26E6-A931-6AD89D389D4C}"/>
          </ac:spMkLst>
        </pc:spChg>
        <pc:grpChg chg="del">
          <ac:chgData name="Robert French" userId="0af6d1cc-c945-4f1a-a213-3e077e7e8646" providerId="ADAL" clId="{ED84F73D-2E7A-4761-85F4-A9B62C1F1E96}" dt="2023-02-01T20:32:16.631" v="6404" actId="478"/>
          <ac:grpSpMkLst>
            <pc:docMk/>
            <pc:sldMk cId="2314855017" sldId="431"/>
            <ac:grpSpMk id="25" creationId="{7AF58A3F-F59B-363E-8A92-588AC04ACCF0}"/>
          </ac:grpSpMkLst>
        </pc:grpChg>
        <pc:grpChg chg="del">
          <ac:chgData name="Robert French" userId="0af6d1cc-c945-4f1a-a213-3e077e7e8646" providerId="ADAL" clId="{ED84F73D-2E7A-4761-85F4-A9B62C1F1E96}" dt="2023-02-01T20:32:18.310" v="6405" actId="478"/>
          <ac:grpSpMkLst>
            <pc:docMk/>
            <pc:sldMk cId="2314855017" sldId="431"/>
            <ac:grpSpMk id="26" creationId="{0484E609-2884-A640-CC23-201D78F213DD}"/>
          </ac:grpSpMkLst>
        </pc:grpChg>
        <pc:grpChg chg="del">
          <ac:chgData name="Robert French" userId="0af6d1cc-c945-4f1a-a213-3e077e7e8646" providerId="ADAL" clId="{ED84F73D-2E7A-4761-85F4-A9B62C1F1E96}" dt="2023-02-01T20:32:24.586" v="6408" actId="478"/>
          <ac:grpSpMkLst>
            <pc:docMk/>
            <pc:sldMk cId="2314855017" sldId="431"/>
            <ac:grpSpMk id="30" creationId="{8DF173BD-D3DC-8DD0-1159-65064F229671}"/>
          </ac:grpSpMkLst>
        </pc:grpChg>
        <pc:grpChg chg="del">
          <ac:chgData name="Robert French" userId="0af6d1cc-c945-4f1a-a213-3e077e7e8646" providerId="ADAL" clId="{ED84F73D-2E7A-4761-85F4-A9B62C1F1E96}" dt="2023-02-01T20:32:26.095" v="6409" actId="478"/>
          <ac:grpSpMkLst>
            <pc:docMk/>
            <pc:sldMk cId="2314855017" sldId="431"/>
            <ac:grpSpMk id="33" creationId="{CE73237B-E2EF-8BFF-4251-D6FD49D01665}"/>
          </ac:grpSpMkLst>
        </pc:grpChg>
        <pc:cxnChg chg="del">
          <ac:chgData name="Robert French" userId="0af6d1cc-c945-4f1a-a213-3e077e7e8646" providerId="ADAL" clId="{ED84F73D-2E7A-4761-85F4-A9B62C1F1E96}" dt="2023-02-01T20:32:14.660" v="6403" actId="478"/>
          <ac:cxnSpMkLst>
            <pc:docMk/>
            <pc:sldMk cId="2314855017" sldId="431"/>
            <ac:cxnSpMk id="23" creationId="{F4BC4B69-1BAA-DB6B-16F2-7E8A530F2E37}"/>
          </ac:cxnSpMkLst>
        </pc:cxnChg>
        <pc:cxnChg chg="del">
          <ac:chgData name="Robert French" userId="0af6d1cc-c945-4f1a-a213-3e077e7e8646" providerId="ADAL" clId="{ED84F73D-2E7A-4761-85F4-A9B62C1F1E96}" dt="2023-02-01T20:32:22.590" v="6407" actId="478"/>
          <ac:cxnSpMkLst>
            <pc:docMk/>
            <pc:sldMk cId="2314855017" sldId="431"/>
            <ac:cxnSpMk id="36" creationId="{D252BE04-25A3-F94F-AC65-9FD217CEE0C3}"/>
          </ac:cxnSpMkLst>
        </pc:cxnChg>
      </pc:sldChg>
      <pc:sldChg chg="modSp add del mod ord modTransition">
        <pc:chgData name="Robert French" userId="0af6d1cc-c945-4f1a-a213-3e077e7e8646" providerId="ADAL" clId="{ED84F73D-2E7A-4761-85F4-A9B62C1F1E96}" dt="2023-03-12T17:35:00.963" v="10719" actId="20577"/>
        <pc:sldMkLst>
          <pc:docMk/>
          <pc:sldMk cId="2754573302" sldId="432"/>
        </pc:sldMkLst>
        <pc:spChg chg="mod">
          <ac:chgData name="Robert French" userId="0af6d1cc-c945-4f1a-a213-3e077e7e8646" providerId="ADAL" clId="{ED84F73D-2E7A-4761-85F4-A9B62C1F1E96}" dt="2023-03-12T17:35:00.963" v="10719" actId="20577"/>
          <ac:spMkLst>
            <pc:docMk/>
            <pc:sldMk cId="2754573302" sldId="432"/>
            <ac:spMk id="4" creationId="{0147D382-644F-457F-1BDE-36EA4BD524F8}"/>
          </ac:spMkLst>
        </pc:spChg>
        <pc:spChg chg="mod">
          <ac:chgData name="Robert French" userId="0af6d1cc-c945-4f1a-a213-3e077e7e8646" providerId="ADAL" clId="{ED84F73D-2E7A-4761-85F4-A9B62C1F1E96}" dt="2023-03-01T19:20:39.309" v="10424" actId="1076"/>
          <ac:spMkLst>
            <pc:docMk/>
            <pc:sldMk cId="2754573302" sldId="432"/>
            <ac:spMk id="5" creationId="{31D049A1-A158-0B91-3B8E-FF5AA609EDA4}"/>
          </ac:spMkLst>
        </pc:spChg>
      </pc:sldChg>
      <pc:sldChg chg="modSp add mod ord modTransition">
        <pc:chgData name="Robert French" userId="0af6d1cc-c945-4f1a-a213-3e077e7e8646" providerId="ADAL" clId="{ED84F73D-2E7A-4761-85F4-A9B62C1F1E96}" dt="2023-03-12T17:35:38.015" v="10728" actId="6549"/>
        <pc:sldMkLst>
          <pc:docMk/>
          <pc:sldMk cId="2752152148" sldId="433"/>
        </pc:sldMkLst>
        <pc:spChg chg="mod">
          <ac:chgData name="Robert French" userId="0af6d1cc-c945-4f1a-a213-3e077e7e8646" providerId="ADAL" clId="{ED84F73D-2E7A-4761-85F4-A9B62C1F1E96}" dt="2023-03-12T17:35:38.015" v="10728" actId="6549"/>
          <ac:spMkLst>
            <pc:docMk/>
            <pc:sldMk cId="2752152148" sldId="433"/>
            <ac:spMk id="4" creationId="{0147D382-644F-457F-1BDE-36EA4BD524F8}"/>
          </ac:spMkLst>
        </pc:spChg>
        <pc:spChg chg="mod">
          <ac:chgData name="Robert French" userId="0af6d1cc-c945-4f1a-a213-3e077e7e8646" providerId="ADAL" clId="{ED84F73D-2E7A-4761-85F4-A9B62C1F1E96}" dt="2023-03-07T08:00:19.145" v="10527" actId="113"/>
          <ac:spMkLst>
            <pc:docMk/>
            <pc:sldMk cId="2752152148" sldId="433"/>
            <ac:spMk id="5" creationId="{31D049A1-A158-0B91-3B8E-FF5AA609EDA4}"/>
          </ac:spMkLst>
        </pc:spChg>
      </pc:sldChg>
      <pc:sldChg chg="add ord modTransition">
        <pc:chgData name="Robert French" userId="0af6d1cc-c945-4f1a-a213-3e077e7e8646" providerId="ADAL" clId="{ED84F73D-2E7A-4761-85F4-A9B62C1F1E96}" dt="2023-02-12T11:56:18.170" v="7876"/>
        <pc:sldMkLst>
          <pc:docMk/>
          <pc:sldMk cId="421277506" sldId="434"/>
        </pc:sldMkLst>
      </pc:sldChg>
      <pc:sldChg chg="modSp add mod ord replId modTransition">
        <pc:chgData name="Robert French" userId="0af6d1cc-c945-4f1a-a213-3e077e7e8646" providerId="ADAL" clId="{ED84F73D-2E7A-4761-85F4-A9B62C1F1E96}" dt="2023-03-12T17:35:48.025" v="10730"/>
        <pc:sldMkLst>
          <pc:docMk/>
          <pc:sldMk cId="3427807556" sldId="435"/>
        </pc:sldMkLst>
        <pc:spChg chg="mod">
          <ac:chgData name="Robert French" userId="0af6d1cc-c945-4f1a-a213-3e077e7e8646" providerId="ADAL" clId="{ED84F73D-2E7A-4761-85F4-A9B62C1F1E96}" dt="2023-02-06T20:58:13.979" v="6718" actId="14100"/>
          <ac:spMkLst>
            <pc:docMk/>
            <pc:sldMk cId="3427807556" sldId="435"/>
            <ac:spMk id="2" creationId="{993E4C37-BF15-B5BC-B8CA-3CDD51799D44}"/>
          </ac:spMkLst>
        </pc:spChg>
      </pc:sldChg>
      <pc:sldChg chg="add del ord replId">
        <pc:chgData name="Robert French" userId="0af6d1cc-c945-4f1a-a213-3e077e7e8646" providerId="ADAL" clId="{ED84F73D-2E7A-4761-85F4-A9B62C1F1E96}" dt="2023-02-06T20:58:19.904" v="6719" actId="47"/>
        <pc:sldMkLst>
          <pc:docMk/>
          <pc:sldMk cId="4003534774" sldId="436"/>
        </pc:sldMkLst>
      </pc:sldChg>
      <pc:sldChg chg="addSp delSp add mod ord replId modTransition">
        <pc:chgData name="Robert French" userId="0af6d1cc-c945-4f1a-a213-3e077e7e8646" providerId="ADAL" clId="{ED84F73D-2E7A-4761-85F4-A9B62C1F1E96}" dt="2023-02-12T11:56:18.170" v="7876"/>
        <pc:sldMkLst>
          <pc:docMk/>
          <pc:sldMk cId="1708274823" sldId="437"/>
        </pc:sldMkLst>
        <pc:picChg chg="add">
          <ac:chgData name="Robert French" userId="0af6d1cc-c945-4f1a-a213-3e077e7e8646" providerId="ADAL" clId="{ED84F73D-2E7A-4761-85F4-A9B62C1F1E96}" dt="2023-02-06T21:10:47.961" v="6765" actId="22"/>
          <ac:picMkLst>
            <pc:docMk/>
            <pc:sldMk cId="1708274823" sldId="437"/>
            <ac:picMk id="3" creationId="{C726A56A-13AB-4896-9364-262E31CB7F98}"/>
          </ac:picMkLst>
        </pc:picChg>
        <pc:picChg chg="del">
          <ac:chgData name="Robert French" userId="0af6d1cc-c945-4f1a-a213-3e077e7e8646" providerId="ADAL" clId="{ED84F73D-2E7A-4761-85F4-A9B62C1F1E96}" dt="2023-02-06T21:10:47.492" v="6764" actId="478"/>
          <ac:picMkLst>
            <pc:docMk/>
            <pc:sldMk cId="1708274823" sldId="437"/>
            <ac:picMk id="4" creationId="{D78E2D06-C155-DC6B-2D61-01990FE94405}"/>
          </ac:picMkLst>
        </pc:picChg>
      </pc:sldChg>
      <pc:sldChg chg="modSp add mod ord modTransition">
        <pc:chgData name="Robert French" userId="0af6d1cc-c945-4f1a-a213-3e077e7e8646" providerId="ADAL" clId="{ED84F73D-2E7A-4761-85F4-A9B62C1F1E96}" dt="2023-03-12T17:36:36.297" v="10743" actId="6549"/>
        <pc:sldMkLst>
          <pc:docMk/>
          <pc:sldMk cId="3851634779" sldId="438"/>
        </pc:sldMkLst>
        <pc:spChg chg="mod">
          <ac:chgData name="Robert French" userId="0af6d1cc-c945-4f1a-a213-3e077e7e8646" providerId="ADAL" clId="{ED84F73D-2E7A-4761-85F4-A9B62C1F1E96}" dt="2023-03-12T17:36:36.297" v="10743" actId="6549"/>
          <ac:spMkLst>
            <pc:docMk/>
            <pc:sldMk cId="3851634779" sldId="438"/>
            <ac:spMk id="4" creationId="{0147D382-644F-457F-1BDE-36EA4BD524F8}"/>
          </ac:spMkLst>
        </pc:spChg>
        <pc:spChg chg="mod">
          <ac:chgData name="Robert French" userId="0af6d1cc-c945-4f1a-a213-3e077e7e8646" providerId="ADAL" clId="{ED84F73D-2E7A-4761-85F4-A9B62C1F1E96}" dt="2023-03-07T08:03:38.868" v="10547" actId="1076"/>
          <ac:spMkLst>
            <pc:docMk/>
            <pc:sldMk cId="3851634779" sldId="438"/>
            <ac:spMk id="5" creationId="{31D049A1-A158-0B91-3B8E-FF5AA609EDA4}"/>
          </ac:spMkLst>
        </pc:spChg>
      </pc:sldChg>
      <pc:sldChg chg="add replId modTransition">
        <pc:chgData name="Robert French" userId="0af6d1cc-c945-4f1a-a213-3e077e7e8646" providerId="ADAL" clId="{ED84F73D-2E7A-4761-85F4-A9B62C1F1E96}" dt="2023-02-12T11:56:18.170" v="7876"/>
        <pc:sldMkLst>
          <pc:docMk/>
          <pc:sldMk cId="3331525836" sldId="439"/>
        </pc:sldMkLst>
      </pc:sldChg>
      <pc:sldChg chg="modSp add mod ord replId modTransition">
        <pc:chgData name="Robert French" userId="0af6d1cc-c945-4f1a-a213-3e077e7e8646" providerId="ADAL" clId="{ED84F73D-2E7A-4761-85F4-A9B62C1F1E96}" dt="2023-03-14T17:22:30.471" v="10860"/>
        <pc:sldMkLst>
          <pc:docMk/>
          <pc:sldMk cId="2281525055" sldId="440"/>
        </pc:sldMkLst>
        <pc:spChg chg="mod">
          <ac:chgData name="Robert French" userId="0af6d1cc-c945-4f1a-a213-3e077e7e8646" providerId="ADAL" clId="{ED84F73D-2E7A-4761-85F4-A9B62C1F1E96}" dt="2023-02-06T21:21:57.554" v="6877" actId="6549"/>
          <ac:spMkLst>
            <pc:docMk/>
            <pc:sldMk cId="2281525055" sldId="440"/>
            <ac:spMk id="2" creationId="{993E4C37-BF15-B5BC-B8CA-3CDD51799D44}"/>
          </ac:spMkLst>
        </pc:spChg>
      </pc:sldChg>
      <pc:sldChg chg="addSp delSp add mod replId modTransition">
        <pc:chgData name="Robert French" userId="0af6d1cc-c945-4f1a-a213-3e077e7e8646" providerId="ADAL" clId="{ED84F73D-2E7A-4761-85F4-A9B62C1F1E96}" dt="2023-02-12T11:56:18.170" v="7876"/>
        <pc:sldMkLst>
          <pc:docMk/>
          <pc:sldMk cId="3397271749" sldId="441"/>
        </pc:sldMkLst>
        <pc:picChg chg="del">
          <ac:chgData name="Robert French" userId="0af6d1cc-c945-4f1a-a213-3e077e7e8646" providerId="ADAL" clId="{ED84F73D-2E7A-4761-85F4-A9B62C1F1E96}" dt="2023-02-06T21:40:59.682" v="6878" actId="478"/>
          <ac:picMkLst>
            <pc:docMk/>
            <pc:sldMk cId="3397271749" sldId="441"/>
            <ac:picMk id="3" creationId="{C726A56A-13AB-4896-9364-262E31CB7F98}"/>
          </ac:picMkLst>
        </pc:picChg>
        <pc:picChg chg="add">
          <ac:chgData name="Robert French" userId="0af6d1cc-c945-4f1a-a213-3e077e7e8646" providerId="ADAL" clId="{ED84F73D-2E7A-4761-85F4-A9B62C1F1E96}" dt="2023-02-06T21:41:02.353" v="6879" actId="22"/>
          <ac:picMkLst>
            <pc:docMk/>
            <pc:sldMk cId="3397271749" sldId="441"/>
            <ac:picMk id="4" creationId="{C7836C77-F497-87B0-5EC0-46B0355AEEDF}"/>
          </ac:picMkLst>
        </pc:picChg>
      </pc:sldChg>
      <pc:sldChg chg="add del">
        <pc:chgData name="Robert French" userId="0af6d1cc-c945-4f1a-a213-3e077e7e8646" providerId="ADAL" clId="{ED84F73D-2E7A-4761-85F4-A9B62C1F1E96}" dt="2023-02-06T21:42:00.560" v="6881" actId="47"/>
        <pc:sldMkLst>
          <pc:docMk/>
          <pc:sldMk cId="1553681860" sldId="442"/>
        </pc:sldMkLst>
      </pc:sldChg>
      <pc:sldChg chg="modSp add mod ord replId modTransition">
        <pc:chgData name="Robert French" userId="0af6d1cc-c945-4f1a-a213-3e077e7e8646" providerId="ADAL" clId="{ED84F73D-2E7A-4761-85F4-A9B62C1F1E96}" dt="2023-03-12T17:36:10.016" v="10737" actId="6549"/>
        <pc:sldMkLst>
          <pc:docMk/>
          <pc:sldMk cId="2902414379" sldId="443"/>
        </pc:sldMkLst>
        <pc:spChg chg="mod">
          <ac:chgData name="Robert French" userId="0af6d1cc-c945-4f1a-a213-3e077e7e8646" providerId="ADAL" clId="{ED84F73D-2E7A-4761-85F4-A9B62C1F1E96}" dt="2023-03-12T17:36:10.016" v="10737" actId="6549"/>
          <ac:spMkLst>
            <pc:docMk/>
            <pc:sldMk cId="2902414379" sldId="443"/>
            <ac:spMk id="4" creationId="{0147D382-644F-457F-1BDE-36EA4BD524F8}"/>
          </ac:spMkLst>
        </pc:spChg>
        <pc:spChg chg="mod">
          <ac:chgData name="Robert French" userId="0af6d1cc-c945-4f1a-a213-3e077e7e8646" providerId="ADAL" clId="{ED84F73D-2E7A-4761-85F4-A9B62C1F1E96}" dt="2023-03-07T08:02:08.621" v="10533" actId="113"/>
          <ac:spMkLst>
            <pc:docMk/>
            <pc:sldMk cId="2902414379" sldId="443"/>
            <ac:spMk id="5" creationId="{31D049A1-A158-0B91-3B8E-FF5AA609EDA4}"/>
          </ac:spMkLst>
        </pc:spChg>
      </pc:sldChg>
      <pc:sldChg chg="modSp add mod ord replId modTransition">
        <pc:chgData name="Robert French" userId="0af6d1cc-c945-4f1a-a213-3e077e7e8646" providerId="ADAL" clId="{ED84F73D-2E7A-4761-85F4-A9B62C1F1E96}" dt="2023-03-14T17:22:34.970" v="10862"/>
        <pc:sldMkLst>
          <pc:docMk/>
          <pc:sldMk cId="2940959972" sldId="444"/>
        </pc:sldMkLst>
        <pc:spChg chg="mod">
          <ac:chgData name="Robert French" userId="0af6d1cc-c945-4f1a-a213-3e077e7e8646" providerId="ADAL" clId="{ED84F73D-2E7A-4761-85F4-A9B62C1F1E96}" dt="2023-02-06T21:49:27.649" v="6967" actId="14100"/>
          <ac:spMkLst>
            <pc:docMk/>
            <pc:sldMk cId="2940959972" sldId="444"/>
            <ac:spMk id="2" creationId="{993E4C37-BF15-B5BC-B8CA-3CDD51799D44}"/>
          </ac:spMkLst>
        </pc:spChg>
      </pc:sldChg>
      <pc:sldChg chg="modSp add mod ord modTransition">
        <pc:chgData name="Robert French" userId="0af6d1cc-c945-4f1a-a213-3e077e7e8646" providerId="ADAL" clId="{ED84F73D-2E7A-4761-85F4-A9B62C1F1E96}" dt="2023-02-12T11:56:18.170" v="7876"/>
        <pc:sldMkLst>
          <pc:docMk/>
          <pc:sldMk cId="399453449" sldId="445"/>
        </pc:sldMkLst>
        <pc:spChg chg="mod">
          <ac:chgData name="Robert French" userId="0af6d1cc-c945-4f1a-a213-3e077e7e8646" providerId="ADAL" clId="{ED84F73D-2E7A-4761-85F4-A9B62C1F1E96}" dt="2023-02-07T07:41:31.231" v="6968" actId="14100"/>
          <ac:spMkLst>
            <pc:docMk/>
            <pc:sldMk cId="399453449" sldId="445"/>
            <ac:spMk id="2" creationId="{993E4C37-BF15-B5BC-B8CA-3CDD51799D44}"/>
          </ac:spMkLst>
        </pc:spChg>
      </pc:sldChg>
      <pc:sldChg chg="add del replId">
        <pc:chgData name="Robert French" userId="0af6d1cc-c945-4f1a-a213-3e077e7e8646" providerId="ADAL" clId="{ED84F73D-2E7A-4761-85F4-A9B62C1F1E96}" dt="2023-02-06T21:44:01.534" v="6929" actId="47"/>
        <pc:sldMkLst>
          <pc:docMk/>
          <pc:sldMk cId="4160736251" sldId="445"/>
        </pc:sldMkLst>
      </pc:sldChg>
      <pc:sldChg chg="addSp delSp modSp add mod modTransition">
        <pc:chgData name="Robert French" userId="0af6d1cc-c945-4f1a-a213-3e077e7e8646" providerId="ADAL" clId="{ED84F73D-2E7A-4761-85F4-A9B62C1F1E96}" dt="2023-03-12T17:38:08.727" v="10844" actId="692"/>
        <pc:sldMkLst>
          <pc:docMk/>
          <pc:sldMk cId="3709158831" sldId="446"/>
        </pc:sldMkLst>
        <pc:spChg chg="del">
          <ac:chgData name="Robert French" userId="0af6d1cc-c945-4f1a-a213-3e077e7e8646" providerId="ADAL" clId="{ED84F73D-2E7A-4761-85F4-A9B62C1F1E96}" dt="2023-02-07T07:47:38.649" v="6970" actId="478"/>
          <ac:spMkLst>
            <pc:docMk/>
            <pc:sldMk cId="3709158831" sldId="446"/>
            <ac:spMk id="2" creationId="{993E4C37-BF15-B5BC-B8CA-3CDD51799D44}"/>
          </ac:spMkLst>
        </pc:spChg>
        <pc:spChg chg="add del mod">
          <ac:chgData name="Robert French" userId="0af6d1cc-c945-4f1a-a213-3e077e7e8646" providerId="ADAL" clId="{ED84F73D-2E7A-4761-85F4-A9B62C1F1E96}" dt="2023-02-07T07:48:52.475" v="6980" actId="478"/>
          <ac:spMkLst>
            <pc:docMk/>
            <pc:sldMk cId="3709158831" sldId="446"/>
            <ac:spMk id="4" creationId="{2488C979-F498-2D29-E19D-702769AB3FF7}"/>
          </ac:spMkLst>
        </pc:spChg>
        <pc:spChg chg="mod">
          <ac:chgData name="Robert French" userId="0af6d1cc-c945-4f1a-a213-3e077e7e8646" providerId="ADAL" clId="{ED84F73D-2E7A-4761-85F4-A9B62C1F1E96}" dt="2023-02-07T07:47:53.177" v="6973" actId="164"/>
          <ac:spMkLst>
            <pc:docMk/>
            <pc:sldMk cId="3709158831" sldId="446"/>
            <ac:spMk id="5" creationId="{D2EA4DEF-9904-7755-8CF4-D7931B240C85}"/>
          </ac:spMkLst>
        </pc:spChg>
        <pc:spChg chg="mod">
          <ac:chgData name="Robert French" userId="0af6d1cc-c945-4f1a-a213-3e077e7e8646" providerId="ADAL" clId="{ED84F73D-2E7A-4761-85F4-A9B62C1F1E96}" dt="2023-02-07T07:47:53.177" v="6973" actId="164"/>
          <ac:spMkLst>
            <pc:docMk/>
            <pc:sldMk cId="3709158831" sldId="446"/>
            <ac:spMk id="6" creationId="{C3F28297-5621-CE9B-114C-22CF60C3E86E}"/>
          </ac:spMkLst>
        </pc:spChg>
        <pc:spChg chg="add mod">
          <ac:chgData name="Robert French" userId="0af6d1cc-c945-4f1a-a213-3e077e7e8646" providerId="ADAL" clId="{ED84F73D-2E7A-4761-85F4-A9B62C1F1E96}" dt="2023-03-12T17:38:08.727" v="10844" actId="692"/>
          <ac:spMkLst>
            <pc:docMk/>
            <pc:sldMk cId="3709158831" sldId="446"/>
            <ac:spMk id="7" creationId="{D8C8089B-B01C-532C-E873-38EF51BC991C}"/>
          </ac:spMkLst>
        </pc:spChg>
        <pc:spChg chg="add mod">
          <ac:chgData name="Robert French" userId="0af6d1cc-c945-4f1a-a213-3e077e7e8646" providerId="ADAL" clId="{ED84F73D-2E7A-4761-85F4-A9B62C1F1E96}" dt="2023-03-12T17:37:59.444" v="10843" actId="692"/>
          <ac:spMkLst>
            <pc:docMk/>
            <pc:sldMk cId="3709158831" sldId="446"/>
            <ac:spMk id="8" creationId="{8EE45E2E-A89B-7538-D507-84D265E35EAB}"/>
          </ac:spMkLst>
        </pc:spChg>
        <pc:grpChg chg="add mod">
          <ac:chgData name="Robert French" userId="0af6d1cc-c945-4f1a-a213-3e077e7e8646" providerId="ADAL" clId="{ED84F73D-2E7A-4761-85F4-A9B62C1F1E96}" dt="2023-02-07T07:48:29.232" v="6976" actId="1076"/>
          <ac:grpSpMkLst>
            <pc:docMk/>
            <pc:sldMk cId="3709158831" sldId="446"/>
            <ac:grpSpMk id="3" creationId="{F2232F11-6658-3B6F-0619-52629ED7E58C}"/>
          </ac:grpSpMkLst>
        </pc:grpChg>
      </pc:sldChg>
      <pc:sldChg chg="modSp add mod ord modTransition modAnim">
        <pc:chgData name="Robert French" userId="0af6d1cc-c945-4f1a-a213-3e077e7e8646" providerId="ADAL" clId="{ED84F73D-2E7A-4761-85F4-A9B62C1F1E96}" dt="2023-02-12T11:56:18.170" v="7876"/>
        <pc:sldMkLst>
          <pc:docMk/>
          <pc:sldMk cId="4112264259" sldId="447"/>
        </pc:sldMkLst>
        <pc:spChg chg="mod">
          <ac:chgData name="Robert French" userId="0af6d1cc-c945-4f1a-a213-3e077e7e8646" providerId="ADAL" clId="{ED84F73D-2E7A-4761-85F4-A9B62C1F1E96}" dt="2023-02-08T18:53:55.237" v="7370" actId="1076"/>
          <ac:spMkLst>
            <pc:docMk/>
            <pc:sldMk cId="4112264259" sldId="447"/>
            <ac:spMk id="4" creationId="{E3014878-CF6A-DA73-2562-D45104E6804D}"/>
          </ac:spMkLst>
        </pc:spChg>
        <pc:picChg chg="mod">
          <ac:chgData name="Robert French" userId="0af6d1cc-c945-4f1a-a213-3e077e7e8646" providerId="ADAL" clId="{ED84F73D-2E7A-4761-85F4-A9B62C1F1E96}" dt="2023-02-08T18:55:14.673" v="7384" actId="1076"/>
          <ac:picMkLst>
            <pc:docMk/>
            <pc:sldMk cId="4112264259" sldId="447"/>
            <ac:picMk id="3" creationId="{98A94D80-2332-945F-599A-822B6A0605B8}"/>
          </ac:picMkLst>
        </pc:picChg>
      </pc:sldChg>
      <pc:sldChg chg="modSp add mod ord modTransition">
        <pc:chgData name="Robert French" userId="0af6d1cc-c945-4f1a-a213-3e077e7e8646" providerId="ADAL" clId="{ED84F73D-2E7A-4761-85F4-A9B62C1F1E96}" dt="2023-03-01T19:27:06.459" v="10484" actId="1076"/>
        <pc:sldMkLst>
          <pc:docMk/>
          <pc:sldMk cId="3968457827" sldId="448"/>
        </pc:sldMkLst>
        <pc:spChg chg="mod">
          <ac:chgData name="Robert French" userId="0af6d1cc-c945-4f1a-a213-3e077e7e8646" providerId="ADAL" clId="{ED84F73D-2E7A-4761-85F4-A9B62C1F1E96}" dt="2023-02-08T19:05:54.720" v="7397"/>
          <ac:spMkLst>
            <pc:docMk/>
            <pc:sldMk cId="3968457827" sldId="448"/>
            <ac:spMk id="4" creationId="{0147D382-644F-457F-1BDE-36EA4BD524F8}"/>
          </ac:spMkLst>
        </pc:spChg>
        <pc:spChg chg="mod">
          <ac:chgData name="Robert French" userId="0af6d1cc-c945-4f1a-a213-3e077e7e8646" providerId="ADAL" clId="{ED84F73D-2E7A-4761-85F4-A9B62C1F1E96}" dt="2023-03-01T19:27:06.459" v="10484" actId="1076"/>
          <ac:spMkLst>
            <pc:docMk/>
            <pc:sldMk cId="3968457827" sldId="448"/>
            <ac:spMk id="5" creationId="{31D049A1-A158-0B91-3B8E-FF5AA609EDA4}"/>
          </ac:spMkLst>
        </pc:spChg>
      </pc:sldChg>
      <pc:sldChg chg="addSp modSp add mod ord modTransition">
        <pc:chgData name="Robert French" userId="0af6d1cc-c945-4f1a-a213-3e077e7e8646" providerId="ADAL" clId="{ED84F73D-2E7A-4761-85F4-A9B62C1F1E96}" dt="2023-02-25T15:38:38.549" v="10304" actId="113"/>
        <pc:sldMkLst>
          <pc:docMk/>
          <pc:sldMk cId="1194048882" sldId="449"/>
        </pc:sldMkLst>
        <pc:spChg chg="mod">
          <ac:chgData name="Robert French" userId="0af6d1cc-c945-4f1a-a213-3e077e7e8646" providerId="ADAL" clId="{ED84F73D-2E7A-4761-85F4-A9B62C1F1E96}" dt="2023-02-25T15:38:35.265" v="10303" actId="113"/>
          <ac:spMkLst>
            <pc:docMk/>
            <pc:sldMk cId="1194048882" sldId="449"/>
            <ac:spMk id="2" creationId="{993E4C37-BF15-B5BC-B8CA-3CDD51799D44}"/>
          </ac:spMkLst>
        </pc:spChg>
        <pc:spChg chg="add mod">
          <ac:chgData name="Robert French" userId="0af6d1cc-c945-4f1a-a213-3e077e7e8646" providerId="ADAL" clId="{ED84F73D-2E7A-4761-85F4-A9B62C1F1E96}" dt="2023-02-25T15:38:38.549" v="10304" actId="113"/>
          <ac:spMkLst>
            <pc:docMk/>
            <pc:sldMk cId="1194048882" sldId="449"/>
            <ac:spMk id="4" creationId="{C1299CB7-4E34-86BC-618B-B944E2C07612}"/>
          </ac:spMkLst>
        </pc:spChg>
        <pc:spChg chg="mod">
          <ac:chgData name="Robert French" userId="0af6d1cc-c945-4f1a-a213-3e077e7e8646" providerId="ADAL" clId="{ED84F73D-2E7A-4761-85F4-A9B62C1F1E96}" dt="2023-02-08T20:38:53.622" v="7542" actId="164"/>
          <ac:spMkLst>
            <pc:docMk/>
            <pc:sldMk cId="1194048882" sldId="449"/>
            <ac:spMk id="5" creationId="{D2EA4DEF-9904-7755-8CF4-D7931B240C85}"/>
          </ac:spMkLst>
        </pc:spChg>
        <pc:spChg chg="mod">
          <ac:chgData name="Robert French" userId="0af6d1cc-c945-4f1a-a213-3e077e7e8646" providerId="ADAL" clId="{ED84F73D-2E7A-4761-85F4-A9B62C1F1E96}" dt="2023-02-08T20:38:53.622" v="7542" actId="164"/>
          <ac:spMkLst>
            <pc:docMk/>
            <pc:sldMk cId="1194048882" sldId="449"/>
            <ac:spMk id="6" creationId="{C3F28297-5621-CE9B-114C-22CF60C3E86E}"/>
          </ac:spMkLst>
        </pc:spChg>
        <pc:grpChg chg="add mod">
          <ac:chgData name="Robert French" userId="0af6d1cc-c945-4f1a-a213-3e077e7e8646" providerId="ADAL" clId="{ED84F73D-2E7A-4761-85F4-A9B62C1F1E96}" dt="2023-02-08T20:38:55.476" v="7543" actId="1076"/>
          <ac:grpSpMkLst>
            <pc:docMk/>
            <pc:sldMk cId="1194048882" sldId="449"/>
            <ac:grpSpMk id="3" creationId="{9895D981-FA0B-91BD-26B3-ABDD44877794}"/>
          </ac:grpSpMkLst>
        </pc:grpChg>
      </pc:sldChg>
      <pc:sldChg chg="addSp add del mod ord modTransition">
        <pc:chgData name="Robert French" userId="0af6d1cc-c945-4f1a-a213-3e077e7e8646" providerId="ADAL" clId="{ED84F73D-2E7A-4761-85F4-A9B62C1F1E96}" dt="2023-03-16T07:05:36.114" v="10958" actId="47"/>
        <pc:sldMkLst>
          <pc:docMk/>
          <pc:sldMk cId="2885733681" sldId="450"/>
        </pc:sldMkLst>
        <pc:picChg chg="add">
          <ac:chgData name="Robert French" userId="0af6d1cc-c945-4f1a-a213-3e077e7e8646" providerId="ADAL" clId="{ED84F73D-2E7A-4761-85F4-A9B62C1F1E96}" dt="2023-02-09T07:53:13.607" v="7570" actId="22"/>
          <ac:picMkLst>
            <pc:docMk/>
            <pc:sldMk cId="2885733681" sldId="450"/>
            <ac:picMk id="3" creationId="{22A0E5CD-B875-51DA-990E-743FBDA1A2C6}"/>
          </ac:picMkLst>
        </pc:picChg>
      </pc:sldChg>
      <pc:sldChg chg="add ord modTransition">
        <pc:chgData name="Robert French" userId="0af6d1cc-c945-4f1a-a213-3e077e7e8646" providerId="ADAL" clId="{ED84F73D-2E7A-4761-85F4-A9B62C1F1E96}" dt="2023-02-12T11:56:18.170" v="7876"/>
        <pc:sldMkLst>
          <pc:docMk/>
          <pc:sldMk cId="933514190" sldId="451"/>
        </pc:sldMkLst>
      </pc:sldChg>
      <pc:sldChg chg="modSp add mod ord modTransition">
        <pc:chgData name="Robert French" userId="0af6d1cc-c945-4f1a-a213-3e077e7e8646" providerId="ADAL" clId="{ED84F73D-2E7A-4761-85F4-A9B62C1F1E96}" dt="2023-03-07T08:09:27.906" v="10558" actId="113"/>
        <pc:sldMkLst>
          <pc:docMk/>
          <pc:sldMk cId="2003789976" sldId="452"/>
        </pc:sldMkLst>
        <pc:spChg chg="mod">
          <ac:chgData name="Robert French" userId="0af6d1cc-c945-4f1a-a213-3e077e7e8646" providerId="ADAL" clId="{ED84F73D-2E7A-4761-85F4-A9B62C1F1E96}" dt="2023-02-09T08:20:43.330" v="7856" actId="20577"/>
          <ac:spMkLst>
            <pc:docMk/>
            <pc:sldMk cId="2003789976" sldId="452"/>
            <ac:spMk id="4" creationId="{0147D382-644F-457F-1BDE-36EA4BD524F8}"/>
          </ac:spMkLst>
        </pc:spChg>
        <pc:spChg chg="mod">
          <ac:chgData name="Robert French" userId="0af6d1cc-c945-4f1a-a213-3e077e7e8646" providerId="ADAL" clId="{ED84F73D-2E7A-4761-85F4-A9B62C1F1E96}" dt="2023-03-07T08:09:27.906" v="10558" actId="113"/>
          <ac:spMkLst>
            <pc:docMk/>
            <pc:sldMk cId="2003789976" sldId="452"/>
            <ac:spMk id="5" creationId="{31D049A1-A158-0B91-3B8E-FF5AA609EDA4}"/>
          </ac:spMkLst>
        </pc:spChg>
      </pc:sldChg>
      <pc:sldChg chg="add">
        <pc:chgData name="Robert French" userId="0af6d1cc-c945-4f1a-a213-3e077e7e8646" providerId="ADAL" clId="{ED84F73D-2E7A-4761-85F4-A9B62C1F1E96}" dt="2023-02-14T18:26:06.411" v="7947" actId="2890"/>
        <pc:sldMkLst>
          <pc:docMk/>
          <pc:sldMk cId="2152145814" sldId="453"/>
        </pc:sldMkLst>
      </pc:sldChg>
      <pc:sldChg chg="addSp delSp modSp new mod setBg modNotesTx">
        <pc:chgData name="Robert French" userId="0af6d1cc-c945-4f1a-a213-3e077e7e8646" providerId="ADAL" clId="{ED84F73D-2E7A-4761-85F4-A9B62C1F1E96}" dt="2023-02-15T08:16:50.484" v="8095" actId="962"/>
        <pc:sldMkLst>
          <pc:docMk/>
          <pc:sldMk cId="184035283" sldId="454"/>
        </pc:sldMkLst>
        <pc:spChg chg="del">
          <ac:chgData name="Robert French" userId="0af6d1cc-c945-4f1a-a213-3e077e7e8646" providerId="ADAL" clId="{ED84F73D-2E7A-4761-85F4-A9B62C1F1E96}" dt="2023-02-15T08:14:14.150" v="7981" actId="478"/>
          <ac:spMkLst>
            <pc:docMk/>
            <pc:sldMk cId="184035283" sldId="454"/>
            <ac:spMk id="2" creationId="{AFCE2FFD-3A46-C384-7387-4F4B816DF6CF}"/>
          </ac:spMkLst>
        </pc:spChg>
        <pc:spChg chg="del">
          <ac:chgData name="Robert French" userId="0af6d1cc-c945-4f1a-a213-3e077e7e8646" providerId="ADAL" clId="{ED84F73D-2E7A-4761-85F4-A9B62C1F1E96}" dt="2023-02-15T08:14:12.852" v="7980" actId="478"/>
          <ac:spMkLst>
            <pc:docMk/>
            <pc:sldMk cId="184035283" sldId="454"/>
            <ac:spMk id="3" creationId="{5238F9CC-92F7-5B1E-8CC2-1C8D12616D34}"/>
          </ac:spMkLst>
        </pc:spChg>
        <pc:spChg chg="add">
          <ac:chgData name="Robert French" userId="0af6d1cc-c945-4f1a-a213-3e077e7e8646" providerId="ADAL" clId="{ED84F73D-2E7A-4761-85F4-A9B62C1F1E96}" dt="2023-02-15T08:16:09.721" v="8000" actId="26606"/>
          <ac:spMkLst>
            <pc:docMk/>
            <pc:sldMk cId="184035283" sldId="454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15T08:16:50.484" v="8095" actId="962"/>
          <ac:picMkLst>
            <pc:docMk/>
            <pc:sldMk cId="184035283" sldId="454"/>
            <ac:picMk id="5" creationId="{915FAB0F-2D7A-CE40-0486-7B5B0E6CEBA8}"/>
          </ac:picMkLst>
        </pc:picChg>
      </pc:sldChg>
      <pc:sldChg chg="addSp delSp new mod">
        <pc:chgData name="Robert French" userId="0af6d1cc-c945-4f1a-a213-3e077e7e8646" providerId="ADAL" clId="{ED84F73D-2E7A-4761-85F4-A9B62C1F1E96}" dt="2023-02-16T17:39:13.310" v="8633" actId="22"/>
        <pc:sldMkLst>
          <pc:docMk/>
          <pc:sldMk cId="2296873845" sldId="455"/>
        </pc:sldMkLst>
        <pc:spChg chg="del">
          <ac:chgData name="Robert French" userId="0af6d1cc-c945-4f1a-a213-3e077e7e8646" providerId="ADAL" clId="{ED84F73D-2E7A-4761-85F4-A9B62C1F1E96}" dt="2023-02-15T18:56:19.899" v="8108" actId="478"/>
          <ac:spMkLst>
            <pc:docMk/>
            <pc:sldMk cId="2296873845" sldId="455"/>
            <ac:spMk id="2" creationId="{854568B2-3D4B-C290-9F2B-3344D3D5399C}"/>
          </ac:spMkLst>
        </pc:spChg>
        <pc:spChg chg="del">
          <ac:chgData name="Robert French" userId="0af6d1cc-c945-4f1a-a213-3e077e7e8646" providerId="ADAL" clId="{ED84F73D-2E7A-4761-85F4-A9B62C1F1E96}" dt="2023-02-15T18:56:18.901" v="8107" actId="478"/>
          <ac:spMkLst>
            <pc:docMk/>
            <pc:sldMk cId="2296873845" sldId="455"/>
            <ac:spMk id="3" creationId="{E81AF26C-AD7F-2A8C-0E11-1A993A104059}"/>
          </ac:spMkLst>
        </pc:spChg>
        <pc:picChg chg="add">
          <ac:chgData name="Robert French" userId="0af6d1cc-c945-4f1a-a213-3e077e7e8646" providerId="ADAL" clId="{ED84F73D-2E7A-4761-85F4-A9B62C1F1E96}" dt="2023-02-16T17:39:13.310" v="8633" actId="22"/>
          <ac:picMkLst>
            <pc:docMk/>
            <pc:sldMk cId="2296873845" sldId="455"/>
            <ac:picMk id="3" creationId="{BE5AD232-E033-F95E-8918-43B45758F661}"/>
          </ac:picMkLst>
        </pc:picChg>
      </pc:sldChg>
      <pc:sldChg chg="addSp modSp add mod">
        <pc:chgData name="Robert French" userId="0af6d1cc-c945-4f1a-a213-3e077e7e8646" providerId="ADAL" clId="{ED84F73D-2E7A-4761-85F4-A9B62C1F1E96}" dt="2023-02-15T19:35:47.428" v="8342" actId="14100"/>
        <pc:sldMkLst>
          <pc:docMk/>
          <pc:sldMk cId="1017970153" sldId="456"/>
        </pc:sldMkLst>
        <pc:spChg chg="add mod">
          <ac:chgData name="Robert French" userId="0af6d1cc-c945-4f1a-a213-3e077e7e8646" providerId="ADAL" clId="{ED84F73D-2E7A-4761-85F4-A9B62C1F1E96}" dt="2023-02-15T19:35:40.269" v="8340" actId="122"/>
          <ac:spMkLst>
            <pc:docMk/>
            <pc:sldMk cId="1017970153" sldId="456"/>
            <ac:spMk id="4" creationId="{6DF04917-DBE9-1669-249F-A0DF5178278D}"/>
          </ac:spMkLst>
        </pc:spChg>
        <pc:picChg chg="add mod">
          <ac:chgData name="Robert French" userId="0af6d1cc-c945-4f1a-a213-3e077e7e8646" providerId="ADAL" clId="{ED84F73D-2E7A-4761-85F4-A9B62C1F1E96}" dt="2023-02-15T19:35:47.428" v="8342" actId="14100"/>
          <ac:picMkLst>
            <pc:docMk/>
            <pc:sldMk cId="1017970153" sldId="456"/>
            <ac:picMk id="3" creationId="{9ACBA5FB-19CF-9628-3051-939C7050CB8A}"/>
          </ac:picMkLst>
        </pc:picChg>
      </pc:sldChg>
      <pc:sldChg chg="addSp delSp modSp add mod">
        <pc:chgData name="Robert French" userId="0af6d1cc-c945-4f1a-a213-3e077e7e8646" providerId="ADAL" clId="{ED84F73D-2E7A-4761-85F4-A9B62C1F1E96}" dt="2023-02-15T19:41:10.233" v="8375" actId="478"/>
        <pc:sldMkLst>
          <pc:docMk/>
          <pc:sldMk cId="2897386914" sldId="457"/>
        </pc:sldMkLst>
        <pc:spChg chg="add mod">
          <ac:chgData name="Robert French" userId="0af6d1cc-c945-4f1a-a213-3e077e7e8646" providerId="ADAL" clId="{ED84F73D-2E7A-4761-85F4-A9B62C1F1E96}" dt="2023-02-15T19:29:08.724" v="8297" actId="1076"/>
          <ac:spMkLst>
            <pc:docMk/>
            <pc:sldMk cId="2897386914" sldId="457"/>
            <ac:spMk id="4" creationId="{05283855-7173-DB4E-086D-2D82DCBE5549}"/>
          </ac:spMkLst>
        </pc:spChg>
        <pc:picChg chg="add del mod">
          <ac:chgData name="Robert French" userId="0af6d1cc-c945-4f1a-a213-3e077e7e8646" providerId="ADAL" clId="{ED84F73D-2E7A-4761-85F4-A9B62C1F1E96}" dt="2023-02-15T19:41:10.233" v="8375" actId="478"/>
          <ac:picMkLst>
            <pc:docMk/>
            <pc:sldMk cId="2897386914" sldId="457"/>
            <ac:picMk id="3" creationId="{3FAEFCF7-2B8F-8421-FF13-1519DD627EC9}"/>
          </ac:picMkLst>
        </pc:picChg>
        <pc:picChg chg="add del mod">
          <ac:chgData name="Robert French" userId="0af6d1cc-c945-4f1a-a213-3e077e7e8646" providerId="ADAL" clId="{ED84F73D-2E7A-4761-85F4-A9B62C1F1E96}" dt="2023-02-15T19:41:09.597" v="8374" actId="22"/>
          <ac:picMkLst>
            <pc:docMk/>
            <pc:sldMk cId="2897386914" sldId="457"/>
            <ac:picMk id="6" creationId="{A05BE779-B2B9-D663-7E54-FA6E1281FD4A}"/>
          </ac:picMkLst>
        </pc:picChg>
      </pc:sldChg>
      <pc:sldChg chg="addSp modSp add mod ord">
        <pc:chgData name="Robert French" userId="0af6d1cc-c945-4f1a-a213-3e077e7e8646" providerId="ADAL" clId="{ED84F73D-2E7A-4761-85F4-A9B62C1F1E96}" dt="2023-03-07T08:13:26.530" v="10571"/>
        <pc:sldMkLst>
          <pc:docMk/>
          <pc:sldMk cId="4114208045" sldId="458"/>
        </pc:sldMkLst>
        <pc:spChg chg="add mod">
          <ac:chgData name="Robert French" userId="0af6d1cc-c945-4f1a-a213-3e077e7e8646" providerId="ADAL" clId="{ED84F73D-2E7A-4761-85F4-A9B62C1F1E96}" dt="2023-02-15T19:36:01.702" v="8350" actId="6549"/>
          <ac:spMkLst>
            <pc:docMk/>
            <pc:sldMk cId="4114208045" sldId="458"/>
            <ac:spMk id="2" creationId="{AAE9DC84-35BB-154B-D892-5A5F6FD1213D}"/>
          </ac:spMkLst>
        </pc:spChg>
        <pc:picChg chg="add">
          <ac:chgData name="Robert French" userId="0af6d1cc-c945-4f1a-a213-3e077e7e8646" providerId="ADAL" clId="{ED84F73D-2E7A-4761-85F4-A9B62C1F1E96}" dt="2023-02-15T19:38:51.027" v="8351" actId="22"/>
          <ac:picMkLst>
            <pc:docMk/>
            <pc:sldMk cId="4114208045" sldId="458"/>
            <ac:picMk id="4" creationId="{2E63E31D-F9E0-1B72-6B98-F5FAE65257EB}"/>
          </ac:picMkLst>
        </pc:picChg>
      </pc:sldChg>
      <pc:sldChg chg="addSp add mod">
        <pc:chgData name="Robert French" userId="0af6d1cc-c945-4f1a-a213-3e077e7e8646" providerId="ADAL" clId="{ED84F73D-2E7A-4761-85F4-A9B62C1F1E96}" dt="2023-02-15T20:13:08.201" v="8398" actId="22"/>
        <pc:sldMkLst>
          <pc:docMk/>
          <pc:sldMk cId="902166707" sldId="459"/>
        </pc:sldMkLst>
        <pc:picChg chg="add">
          <ac:chgData name="Robert French" userId="0af6d1cc-c945-4f1a-a213-3e077e7e8646" providerId="ADAL" clId="{ED84F73D-2E7A-4761-85F4-A9B62C1F1E96}" dt="2023-02-15T20:13:08.201" v="8398" actId="22"/>
          <ac:picMkLst>
            <pc:docMk/>
            <pc:sldMk cId="902166707" sldId="459"/>
            <ac:picMk id="3" creationId="{94AF09B6-BB4F-6828-8F2A-4DD567014F6C}"/>
          </ac:picMkLst>
        </pc:picChg>
      </pc:sldChg>
      <pc:sldChg chg="addSp modSp add mod setBg modNotesTx">
        <pc:chgData name="Robert French" userId="0af6d1cc-c945-4f1a-a213-3e077e7e8646" providerId="ADAL" clId="{ED84F73D-2E7A-4761-85F4-A9B62C1F1E96}" dt="2023-02-15T20:20:09.961" v="8461" actId="962"/>
        <pc:sldMkLst>
          <pc:docMk/>
          <pc:sldMk cId="2458046959" sldId="460"/>
        </pc:sldMkLst>
        <pc:spChg chg="add">
          <ac:chgData name="Robert French" userId="0af6d1cc-c945-4f1a-a213-3e077e7e8646" providerId="ADAL" clId="{ED84F73D-2E7A-4761-85F4-A9B62C1F1E96}" dt="2023-02-15T20:20:09.748" v="8459" actId="26606"/>
          <ac:spMkLst>
            <pc:docMk/>
            <pc:sldMk cId="2458046959" sldId="460"/>
            <ac:spMk id="8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15T20:20:09.961" v="8461" actId="962"/>
          <ac:picMkLst>
            <pc:docMk/>
            <pc:sldMk cId="2458046959" sldId="460"/>
            <ac:picMk id="3" creationId="{CF5F43DC-589D-8B67-BAEC-26632CB176C1}"/>
          </ac:picMkLst>
        </pc:picChg>
      </pc:sldChg>
      <pc:sldChg chg="addSp modSp add mod modNotesTx">
        <pc:chgData name="Robert French" userId="0af6d1cc-c945-4f1a-a213-3e077e7e8646" providerId="ADAL" clId="{ED84F73D-2E7A-4761-85F4-A9B62C1F1E96}" dt="2023-02-15T21:27:00.435" v="8528" actId="962"/>
        <pc:sldMkLst>
          <pc:docMk/>
          <pc:sldMk cId="1252923929" sldId="461"/>
        </pc:sldMkLst>
        <pc:picChg chg="add mod">
          <ac:chgData name="Robert French" userId="0af6d1cc-c945-4f1a-a213-3e077e7e8646" providerId="ADAL" clId="{ED84F73D-2E7A-4761-85F4-A9B62C1F1E96}" dt="2023-02-15T21:27:00.435" v="8528" actId="962"/>
          <ac:picMkLst>
            <pc:docMk/>
            <pc:sldMk cId="1252923929" sldId="461"/>
            <ac:picMk id="3" creationId="{9CD574D9-84F7-BBC3-EE20-08ED63B0EF83}"/>
          </ac:picMkLst>
        </pc:picChg>
      </pc:sldChg>
      <pc:sldChg chg="addSp delSp modSp add mod setBg">
        <pc:chgData name="Robert French" userId="0af6d1cc-c945-4f1a-a213-3e077e7e8646" providerId="ADAL" clId="{ED84F73D-2E7A-4761-85F4-A9B62C1F1E96}" dt="2023-02-15T21:35:04.249" v="8576" actId="1076"/>
        <pc:sldMkLst>
          <pc:docMk/>
          <pc:sldMk cId="3049105879" sldId="462"/>
        </pc:sldMkLst>
        <pc:spChg chg="add mod">
          <ac:chgData name="Robert French" userId="0af6d1cc-c945-4f1a-a213-3e077e7e8646" providerId="ADAL" clId="{ED84F73D-2E7A-4761-85F4-A9B62C1F1E96}" dt="2023-02-15T21:34:57.173" v="8574" actId="403"/>
          <ac:spMkLst>
            <pc:docMk/>
            <pc:sldMk cId="3049105879" sldId="462"/>
            <ac:spMk id="4" creationId="{A147363A-F88E-9691-E2FD-1EBDD469A21D}"/>
          </ac:spMkLst>
        </pc:spChg>
        <pc:picChg chg="add del mod">
          <ac:chgData name="Robert French" userId="0af6d1cc-c945-4f1a-a213-3e077e7e8646" providerId="ADAL" clId="{ED84F73D-2E7A-4761-85F4-A9B62C1F1E96}" dt="2023-02-15T21:35:04.249" v="8576" actId="1076"/>
          <ac:picMkLst>
            <pc:docMk/>
            <pc:sldMk cId="3049105879" sldId="462"/>
            <ac:picMk id="3" creationId="{EE4A7B60-7EBE-4CAC-1797-F9E4958B0794}"/>
          </ac:picMkLst>
        </pc:picChg>
      </pc:sldChg>
      <pc:sldChg chg="addSp modSp add mod">
        <pc:chgData name="Robert French" userId="0af6d1cc-c945-4f1a-a213-3e077e7e8646" providerId="ADAL" clId="{ED84F73D-2E7A-4761-85F4-A9B62C1F1E96}" dt="2023-02-16T17:35:40.244" v="8628" actId="1076"/>
        <pc:sldMkLst>
          <pc:docMk/>
          <pc:sldMk cId="80502932" sldId="463"/>
        </pc:sldMkLst>
        <pc:picChg chg="add mod">
          <ac:chgData name="Robert French" userId="0af6d1cc-c945-4f1a-a213-3e077e7e8646" providerId="ADAL" clId="{ED84F73D-2E7A-4761-85F4-A9B62C1F1E96}" dt="2023-02-16T17:35:40.244" v="8628" actId="1076"/>
          <ac:picMkLst>
            <pc:docMk/>
            <pc:sldMk cId="80502932" sldId="463"/>
            <ac:picMk id="3" creationId="{418CE65E-81B7-D3C9-38A3-AB809BE5BC86}"/>
          </ac:picMkLst>
        </pc:picChg>
      </pc:sldChg>
      <pc:sldChg chg="modSp add mod ord">
        <pc:chgData name="Robert French" userId="0af6d1cc-c945-4f1a-a213-3e077e7e8646" providerId="ADAL" clId="{ED84F73D-2E7A-4761-85F4-A9B62C1F1E96}" dt="2023-03-01T19:27:47.368" v="10491" actId="1076"/>
        <pc:sldMkLst>
          <pc:docMk/>
          <pc:sldMk cId="1475341659" sldId="464"/>
        </pc:sldMkLst>
        <pc:spChg chg="mod">
          <ac:chgData name="Robert French" userId="0af6d1cc-c945-4f1a-a213-3e077e7e8646" providerId="ADAL" clId="{ED84F73D-2E7A-4761-85F4-A9B62C1F1E96}" dt="2023-02-15T19:22:35.155" v="8133" actId="20577"/>
          <ac:spMkLst>
            <pc:docMk/>
            <pc:sldMk cId="1475341659" sldId="464"/>
            <ac:spMk id="4" creationId="{0147D382-644F-457F-1BDE-36EA4BD524F8}"/>
          </ac:spMkLst>
        </pc:spChg>
        <pc:spChg chg="mod">
          <ac:chgData name="Robert French" userId="0af6d1cc-c945-4f1a-a213-3e077e7e8646" providerId="ADAL" clId="{ED84F73D-2E7A-4761-85F4-A9B62C1F1E96}" dt="2023-03-01T19:27:47.368" v="10491" actId="1076"/>
          <ac:spMkLst>
            <pc:docMk/>
            <pc:sldMk cId="1475341659" sldId="464"/>
            <ac:spMk id="5" creationId="{31D049A1-A158-0B91-3B8E-FF5AA609EDA4}"/>
          </ac:spMkLst>
        </pc:spChg>
      </pc:sldChg>
      <pc:sldChg chg="addSp delSp modSp add mod ord">
        <pc:chgData name="Robert French" userId="0af6d1cc-c945-4f1a-a213-3e077e7e8646" providerId="ADAL" clId="{ED84F73D-2E7A-4761-85F4-A9B62C1F1E96}" dt="2023-02-15T19:41:43.913" v="8387" actId="1076"/>
        <pc:sldMkLst>
          <pc:docMk/>
          <pc:sldMk cId="753417745" sldId="465"/>
        </pc:sldMkLst>
        <pc:picChg chg="del">
          <ac:chgData name="Robert French" userId="0af6d1cc-c945-4f1a-a213-3e077e7e8646" providerId="ADAL" clId="{ED84F73D-2E7A-4761-85F4-A9B62C1F1E96}" dt="2023-02-15T19:41:27.255" v="8380" actId="478"/>
          <ac:picMkLst>
            <pc:docMk/>
            <pc:sldMk cId="753417745" sldId="465"/>
            <ac:picMk id="3" creationId="{3FAEFCF7-2B8F-8421-FF13-1519DD627EC9}"/>
          </ac:picMkLst>
        </pc:picChg>
        <pc:picChg chg="add mod">
          <ac:chgData name="Robert French" userId="0af6d1cc-c945-4f1a-a213-3e077e7e8646" providerId="ADAL" clId="{ED84F73D-2E7A-4761-85F4-A9B62C1F1E96}" dt="2023-02-15T19:41:43.913" v="8387" actId="1076"/>
          <ac:picMkLst>
            <pc:docMk/>
            <pc:sldMk cId="753417745" sldId="465"/>
            <ac:picMk id="5" creationId="{EA237B73-9BD4-ABAA-3DB9-1A5759B38D15}"/>
          </ac:picMkLst>
        </pc:picChg>
      </pc:sldChg>
      <pc:sldChg chg="modSp add mod ord">
        <pc:chgData name="Robert French" userId="0af6d1cc-c945-4f1a-a213-3e077e7e8646" providerId="ADAL" clId="{ED84F73D-2E7A-4761-85F4-A9B62C1F1E96}" dt="2023-03-07T08:14:26.974" v="10587" actId="20577"/>
        <pc:sldMkLst>
          <pc:docMk/>
          <pc:sldMk cId="640681962" sldId="466"/>
        </pc:sldMkLst>
        <pc:spChg chg="mod">
          <ac:chgData name="Robert French" userId="0af6d1cc-c945-4f1a-a213-3e077e7e8646" providerId="ADAL" clId="{ED84F73D-2E7A-4761-85F4-A9B62C1F1E96}" dt="2023-02-15T19:54:30.039" v="8397" actId="20577"/>
          <ac:spMkLst>
            <pc:docMk/>
            <pc:sldMk cId="640681962" sldId="466"/>
            <ac:spMk id="4" creationId="{0147D382-644F-457F-1BDE-36EA4BD524F8}"/>
          </ac:spMkLst>
        </pc:spChg>
        <pc:spChg chg="mod">
          <ac:chgData name="Robert French" userId="0af6d1cc-c945-4f1a-a213-3e077e7e8646" providerId="ADAL" clId="{ED84F73D-2E7A-4761-85F4-A9B62C1F1E96}" dt="2023-03-07T08:14:26.974" v="10587" actId="20577"/>
          <ac:spMkLst>
            <pc:docMk/>
            <pc:sldMk cId="640681962" sldId="466"/>
            <ac:spMk id="5" creationId="{31D049A1-A158-0B91-3B8E-FF5AA609EDA4}"/>
          </ac:spMkLst>
        </pc:spChg>
      </pc:sldChg>
      <pc:sldChg chg="addSp modSp add mod ord">
        <pc:chgData name="Robert French" userId="0af6d1cc-c945-4f1a-a213-3e077e7e8646" providerId="ADAL" clId="{ED84F73D-2E7A-4761-85F4-A9B62C1F1E96}" dt="2023-02-15T20:16:06.997" v="8456"/>
        <pc:sldMkLst>
          <pc:docMk/>
          <pc:sldMk cId="604468741" sldId="467"/>
        </pc:sldMkLst>
        <pc:spChg chg="add mod">
          <ac:chgData name="Robert French" userId="0af6d1cc-c945-4f1a-a213-3e077e7e8646" providerId="ADAL" clId="{ED84F73D-2E7A-4761-85F4-A9B62C1F1E96}" dt="2023-02-15T20:15:57.651" v="8454" actId="403"/>
          <ac:spMkLst>
            <pc:docMk/>
            <pc:sldMk cId="604468741" sldId="467"/>
            <ac:spMk id="2" creationId="{299DE5CA-05EE-88E4-5B58-56B41F1ADD8D}"/>
          </ac:spMkLst>
        </pc:spChg>
        <pc:picChg chg="mod">
          <ac:chgData name="Robert French" userId="0af6d1cc-c945-4f1a-a213-3e077e7e8646" providerId="ADAL" clId="{ED84F73D-2E7A-4761-85F4-A9B62C1F1E96}" dt="2023-02-15T20:15:42.597" v="8451" actId="1076"/>
          <ac:picMkLst>
            <pc:docMk/>
            <pc:sldMk cId="604468741" sldId="467"/>
            <ac:picMk id="3" creationId="{7BD72745-93E9-D6AB-5979-5F5BC0E31DFB}"/>
          </ac:picMkLst>
        </pc:picChg>
      </pc:sldChg>
      <pc:sldChg chg="add">
        <pc:chgData name="Robert French" userId="0af6d1cc-c945-4f1a-a213-3e077e7e8646" providerId="ADAL" clId="{ED84F73D-2E7A-4761-85F4-A9B62C1F1E96}" dt="2023-02-15T21:03:34.129" v="8462" actId="2890"/>
        <pc:sldMkLst>
          <pc:docMk/>
          <pc:sldMk cId="2840756240" sldId="468"/>
        </pc:sldMkLst>
      </pc:sldChg>
      <pc:sldChg chg="addSp delSp modSp new mod setBg modNotesTx">
        <pc:chgData name="Robert French" userId="0af6d1cc-c945-4f1a-a213-3e077e7e8646" providerId="ADAL" clId="{ED84F73D-2E7A-4761-85F4-A9B62C1F1E96}" dt="2023-02-15T21:14:51.400" v="8478" actId="26606"/>
        <pc:sldMkLst>
          <pc:docMk/>
          <pc:sldMk cId="3608709132" sldId="469"/>
        </pc:sldMkLst>
        <pc:spChg chg="del">
          <ac:chgData name="Robert French" userId="0af6d1cc-c945-4f1a-a213-3e077e7e8646" providerId="ADAL" clId="{ED84F73D-2E7A-4761-85F4-A9B62C1F1E96}" dt="2023-02-15T21:13:54.101" v="8470" actId="478"/>
          <ac:spMkLst>
            <pc:docMk/>
            <pc:sldMk cId="3608709132" sldId="469"/>
            <ac:spMk id="2" creationId="{C03BB216-C2B3-A526-8011-58A92832E801}"/>
          </ac:spMkLst>
        </pc:spChg>
        <pc:spChg chg="del">
          <ac:chgData name="Robert French" userId="0af6d1cc-c945-4f1a-a213-3e077e7e8646" providerId="ADAL" clId="{ED84F73D-2E7A-4761-85F4-A9B62C1F1E96}" dt="2023-02-15T21:13:57.107" v="8471" actId="478"/>
          <ac:spMkLst>
            <pc:docMk/>
            <pc:sldMk cId="3608709132" sldId="469"/>
            <ac:spMk id="3" creationId="{E3836EA4-9126-A555-5220-7705EC997E90}"/>
          </ac:spMkLst>
        </pc:spChg>
        <pc:spChg chg="add del">
          <ac:chgData name="Robert French" userId="0af6d1cc-c945-4f1a-a213-3e077e7e8646" providerId="ADAL" clId="{ED84F73D-2E7A-4761-85F4-A9B62C1F1E96}" dt="2023-02-15T21:14:51.396" v="8477" actId="26606"/>
          <ac:spMkLst>
            <pc:docMk/>
            <pc:sldMk cId="3608709132" sldId="469"/>
            <ac:spMk id="10" creationId="{42A4FC2C-047E-45A5-965D-8E1E3BF09BC6}"/>
          </ac:spMkLst>
        </pc:spChg>
        <pc:spChg chg="add">
          <ac:chgData name="Robert French" userId="0af6d1cc-c945-4f1a-a213-3e077e7e8646" providerId="ADAL" clId="{ED84F73D-2E7A-4761-85F4-A9B62C1F1E96}" dt="2023-02-15T21:14:51.400" v="8478" actId="26606"/>
          <ac:spMkLst>
            <pc:docMk/>
            <pc:sldMk cId="3608709132" sldId="469"/>
            <ac:spMk id="12" creationId="{B670DBD5-770C-4383-9F54-5B86E86BD5BB}"/>
          </ac:spMkLst>
        </pc:spChg>
        <pc:picChg chg="add mod">
          <ac:chgData name="Robert French" userId="0af6d1cc-c945-4f1a-a213-3e077e7e8646" providerId="ADAL" clId="{ED84F73D-2E7A-4761-85F4-A9B62C1F1E96}" dt="2023-02-15T21:14:51.400" v="8478" actId="26606"/>
          <ac:picMkLst>
            <pc:docMk/>
            <pc:sldMk cId="3608709132" sldId="469"/>
            <ac:picMk id="5" creationId="{2D9C491F-A7A2-A33D-2E4A-B241C70AEFC3}"/>
          </ac:picMkLst>
        </pc:picChg>
      </pc:sldChg>
      <pc:sldChg chg="addSp delSp modSp new mod setBg modNotesTx">
        <pc:chgData name="Robert French" userId="0af6d1cc-c945-4f1a-a213-3e077e7e8646" providerId="ADAL" clId="{ED84F73D-2E7A-4761-85F4-A9B62C1F1E96}" dt="2023-02-15T21:15:55.126" v="8486" actId="26606"/>
        <pc:sldMkLst>
          <pc:docMk/>
          <pc:sldMk cId="4145538950" sldId="470"/>
        </pc:sldMkLst>
        <pc:spChg chg="del">
          <ac:chgData name="Robert French" userId="0af6d1cc-c945-4f1a-a213-3e077e7e8646" providerId="ADAL" clId="{ED84F73D-2E7A-4761-85F4-A9B62C1F1E96}" dt="2023-02-15T21:15:15.758" v="8482" actId="478"/>
          <ac:spMkLst>
            <pc:docMk/>
            <pc:sldMk cId="4145538950" sldId="470"/>
            <ac:spMk id="2" creationId="{E7A0C561-2563-04E2-DB18-F6DE8538E60A}"/>
          </ac:spMkLst>
        </pc:spChg>
        <pc:spChg chg="del">
          <ac:chgData name="Robert French" userId="0af6d1cc-c945-4f1a-a213-3e077e7e8646" providerId="ADAL" clId="{ED84F73D-2E7A-4761-85F4-A9B62C1F1E96}" dt="2023-02-15T21:15:13.357" v="8481" actId="478"/>
          <ac:spMkLst>
            <pc:docMk/>
            <pc:sldMk cId="4145538950" sldId="470"/>
            <ac:spMk id="3" creationId="{3D4000DB-97A1-5539-D281-DC30178156BF}"/>
          </ac:spMkLst>
        </pc:spChg>
        <pc:spChg chg="add">
          <ac:chgData name="Robert French" userId="0af6d1cc-c945-4f1a-a213-3e077e7e8646" providerId="ADAL" clId="{ED84F73D-2E7A-4761-85F4-A9B62C1F1E96}" dt="2023-02-15T21:15:55.126" v="8486" actId="26606"/>
          <ac:spMkLst>
            <pc:docMk/>
            <pc:sldMk cId="4145538950" sldId="470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15T21:15:55.126" v="8486" actId="26606"/>
          <ac:picMkLst>
            <pc:docMk/>
            <pc:sldMk cId="4145538950" sldId="470"/>
            <ac:picMk id="5" creationId="{E916D046-7318-629F-7ACD-C2AA096ECC1E}"/>
          </ac:picMkLst>
        </pc:picChg>
      </pc:sldChg>
      <pc:sldChg chg="add ord">
        <pc:chgData name="Robert French" userId="0af6d1cc-c945-4f1a-a213-3e077e7e8646" providerId="ADAL" clId="{ED84F73D-2E7A-4761-85F4-A9B62C1F1E96}" dt="2023-02-15T21:16:22.994" v="8490"/>
        <pc:sldMkLst>
          <pc:docMk/>
          <pc:sldMk cId="1742322326" sldId="471"/>
        </pc:sldMkLst>
      </pc:sldChg>
      <pc:sldChg chg="add ord">
        <pc:chgData name="Robert French" userId="0af6d1cc-c945-4f1a-a213-3e077e7e8646" providerId="ADAL" clId="{ED84F73D-2E7A-4761-85F4-A9B62C1F1E96}" dt="2023-02-15T21:16:50.486" v="8498"/>
        <pc:sldMkLst>
          <pc:docMk/>
          <pc:sldMk cId="2243115630" sldId="472"/>
        </pc:sldMkLst>
      </pc:sldChg>
      <pc:sldChg chg="addSp delSp modSp new mod setBg">
        <pc:chgData name="Robert French" userId="0af6d1cc-c945-4f1a-a213-3e077e7e8646" providerId="ADAL" clId="{ED84F73D-2E7A-4761-85F4-A9B62C1F1E96}" dt="2023-02-15T21:18:25.013" v="8511" actId="26606"/>
        <pc:sldMkLst>
          <pc:docMk/>
          <pc:sldMk cId="3809560110" sldId="473"/>
        </pc:sldMkLst>
        <pc:spChg chg="del">
          <ac:chgData name="Robert French" userId="0af6d1cc-c945-4f1a-a213-3e077e7e8646" providerId="ADAL" clId="{ED84F73D-2E7A-4761-85F4-A9B62C1F1E96}" dt="2023-02-15T21:18:14.549" v="8507" actId="478"/>
          <ac:spMkLst>
            <pc:docMk/>
            <pc:sldMk cId="3809560110" sldId="473"/>
            <ac:spMk id="2" creationId="{1DE06DDC-9214-AE68-523D-2448838E3794}"/>
          </ac:spMkLst>
        </pc:spChg>
        <pc:spChg chg="del">
          <ac:chgData name="Robert French" userId="0af6d1cc-c945-4f1a-a213-3e077e7e8646" providerId="ADAL" clId="{ED84F73D-2E7A-4761-85F4-A9B62C1F1E96}" dt="2023-02-15T21:18:11.927" v="8506" actId="478"/>
          <ac:spMkLst>
            <pc:docMk/>
            <pc:sldMk cId="3809560110" sldId="473"/>
            <ac:spMk id="3" creationId="{DC10F8BE-5C02-F233-09D2-21331B8F0296}"/>
          </ac:spMkLst>
        </pc:spChg>
        <pc:spChg chg="add">
          <ac:chgData name="Robert French" userId="0af6d1cc-c945-4f1a-a213-3e077e7e8646" providerId="ADAL" clId="{ED84F73D-2E7A-4761-85F4-A9B62C1F1E96}" dt="2023-02-15T21:18:25.013" v="8511" actId="26606"/>
          <ac:spMkLst>
            <pc:docMk/>
            <pc:sldMk cId="3809560110" sldId="473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15T21:18:25.013" v="8511" actId="26606"/>
          <ac:picMkLst>
            <pc:docMk/>
            <pc:sldMk cId="3809560110" sldId="473"/>
            <ac:picMk id="5" creationId="{F2682E78-AD34-D411-B512-404C4FDE7BED}"/>
          </ac:picMkLst>
        </pc:picChg>
      </pc:sldChg>
      <pc:sldChg chg="addSp delSp modSp new mod setBg modNotesTx">
        <pc:chgData name="Robert French" userId="0af6d1cc-c945-4f1a-a213-3e077e7e8646" providerId="ADAL" clId="{ED84F73D-2E7A-4761-85F4-A9B62C1F1E96}" dt="2023-02-15T21:20:14.098" v="8523"/>
        <pc:sldMkLst>
          <pc:docMk/>
          <pc:sldMk cId="3346618183" sldId="474"/>
        </pc:sldMkLst>
        <pc:spChg chg="del">
          <ac:chgData name="Robert French" userId="0af6d1cc-c945-4f1a-a213-3e077e7e8646" providerId="ADAL" clId="{ED84F73D-2E7A-4761-85F4-A9B62C1F1E96}" dt="2023-02-15T21:19:39.730" v="8514" actId="478"/>
          <ac:spMkLst>
            <pc:docMk/>
            <pc:sldMk cId="3346618183" sldId="474"/>
            <ac:spMk id="2" creationId="{998B8DBC-F495-4667-B965-856491377C1F}"/>
          </ac:spMkLst>
        </pc:spChg>
        <pc:spChg chg="del">
          <ac:chgData name="Robert French" userId="0af6d1cc-c945-4f1a-a213-3e077e7e8646" providerId="ADAL" clId="{ED84F73D-2E7A-4761-85F4-A9B62C1F1E96}" dt="2023-02-15T21:19:37.261" v="8513" actId="478"/>
          <ac:spMkLst>
            <pc:docMk/>
            <pc:sldMk cId="3346618183" sldId="474"/>
            <ac:spMk id="3" creationId="{6E725762-977B-6719-73E2-F8CE557C0BB9}"/>
          </ac:spMkLst>
        </pc:spChg>
        <pc:spChg chg="add del">
          <ac:chgData name="Robert French" userId="0af6d1cc-c945-4f1a-a213-3e077e7e8646" providerId="ADAL" clId="{ED84F73D-2E7A-4761-85F4-A9B62C1F1E96}" dt="2023-02-15T21:19:45.421" v="8517" actId="478"/>
          <ac:spMkLst>
            <pc:docMk/>
            <pc:sldMk cId="3346618183" sldId="474"/>
            <ac:spMk id="5" creationId="{CAED0B8C-211E-3B74-7F92-96927C904877}"/>
          </ac:spMkLst>
        </pc:spChg>
        <pc:spChg chg="add">
          <ac:chgData name="Robert French" userId="0af6d1cc-c945-4f1a-a213-3e077e7e8646" providerId="ADAL" clId="{ED84F73D-2E7A-4761-85F4-A9B62C1F1E96}" dt="2023-02-15T21:20:00.632" v="8521" actId="26606"/>
          <ac:spMkLst>
            <pc:docMk/>
            <pc:sldMk cId="3346618183" sldId="474"/>
            <ac:spMk id="12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2-15T21:20:00.632" v="8521" actId="26606"/>
          <ac:picMkLst>
            <pc:docMk/>
            <pc:sldMk cId="3346618183" sldId="474"/>
            <ac:picMk id="7" creationId="{7084A0F5-2D7D-E911-451B-248EE9C50E07}"/>
          </ac:picMkLst>
        </pc:picChg>
      </pc:sldChg>
      <pc:sldChg chg="addSp delSp modSp new del mod">
        <pc:chgData name="Robert French" userId="0af6d1cc-c945-4f1a-a213-3e077e7e8646" providerId="ADAL" clId="{ED84F73D-2E7A-4761-85F4-A9B62C1F1E96}" dt="2023-03-12T17:35:14.657" v="10720" actId="47"/>
        <pc:sldMkLst>
          <pc:docMk/>
          <pc:sldMk cId="982692529" sldId="475"/>
        </pc:sldMkLst>
        <pc:spChg chg="del">
          <ac:chgData name="Robert French" userId="0af6d1cc-c945-4f1a-a213-3e077e7e8646" providerId="ADAL" clId="{ED84F73D-2E7A-4761-85F4-A9B62C1F1E96}" dt="2023-02-15T21:37:43.378" v="8580" actId="478"/>
          <ac:spMkLst>
            <pc:docMk/>
            <pc:sldMk cId="982692529" sldId="475"/>
            <ac:spMk id="2" creationId="{BADAD2DE-405D-7849-86AF-ABE14569B617}"/>
          </ac:spMkLst>
        </pc:spChg>
        <pc:spChg chg="del">
          <ac:chgData name="Robert French" userId="0af6d1cc-c945-4f1a-a213-3e077e7e8646" providerId="ADAL" clId="{ED84F73D-2E7A-4761-85F4-A9B62C1F1E96}" dt="2023-02-15T21:37:42.090" v="8579" actId="478"/>
          <ac:spMkLst>
            <pc:docMk/>
            <pc:sldMk cId="982692529" sldId="475"/>
            <ac:spMk id="3" creationId="{8C016EBF-FD54-04C7-220A-34FCD2359D61}"/>
          </ac:spMkLst>
        </pc:spChg>
        <pc:spChg chg="add mod">
          <ac:chgData name="Robert French" userId="0af6d1cc-c945-4f1a-a213-3e077e7e8646" providerId="ADAL" clId="{ED84F73D-2E7A-4761-85F4-A9B62C1F1E96}" dt="2023-02-15T21:37:56.612" v="8622" actId="20577"/>
          <ac:spMkLst>
            <pc:docMk/>
            <pc:sldMk cId="982692529" sldId="475"/>
            <ac:spMk id="4" creationId="{18871757-D375-A635-D213-7413067A2C41}"/>
          </ac:spMkLst>
        </pc:spChg>
      </pc:sldChg>
      <pc:sldChg chg="addSp modSp add mod">
        <pc:chgData name="Robert French" userId="0af6d1cc-c945-4f1a-a213-3e077e7e8646" providerId="ADAL" clId="{ED84F73D-2E7A-4761-85F4-A9B62C1F1E96}" dt="2023-02-16T17:41:27.967" v="8637" actId="1076"/>
        <pc:sldMkLst>
          <pc:docMk/>
          <pc:sldMk cId="2370847753" sldId="476"/>
        </pc:sldMkLst>
        <pc:picChg chg="add mod">
          <ac:chgData name="Robert French" userId="0af6d1cc-c945-4f1a-a213-3e077e7e8646" providerId="ADAL" clId="{ED84F73D-2E7A-4761-85F4-A9B62C1F1E96}" dt="2023-02-16T17:41:27.967" v="8637" actId="1076"/>
          <ac:picMkLst>
            <pc:docMk/>
            <pc:sldMk cId="2370847753" sldId="476"/>
            <ac:picMk id="3" creationId="{25E2AA97-FDD7-5525-146E-A7A4FEF62CB0}"/>
          </ac:picMkLst>
        </pc:picChg>
      </pc:sldChg>
      <pc:sldChg chg="addSp modSp add mod">
        <pc:chgData name="Robert French" userId="0af6d1cc-c945-4f1a-a213-3e077e7e8646" providerId="ADAL" clId="{ED84F73D-2E7A-4761-85F4-A9B62C1F1E96}" dt="2023-02-16T17:44:07.843" v="8641" actId="1076"/>
        <pc:sldMkLst>
          <pc:docMk/>
          <pc:sldMk cId="4171222817" sldId="477"/>
        </pc:sldMkLst>
        <pc:picChg chg="add mod">
          <ac:chgData name="Robert French" userId="0af6d1cc-c945-4f1a-a213-3e077e7e8646" providerId="ADAL" clId="{ED84F73D-2E7A-4761-85F4-A9B62C1F1E96}" dt="2023-02-16T17:44:07.843" v="8641" actId="1076"/>
          <ac:picMkLst>
            <pc:docMk/>
            <pc:sldMk cId="4171222817" sldId="477"/>
            <ac:picMk id="3" creationId="{F023F6F4-85D4-D268-ADD9-790711547683}"/>
          </ac:picMkLst>
        </pc:picChg>
      </pc:sldChg>
      <pc:sldChg chg="addSp delSp add mod">
        <pc:chgData name="Robert French" userId="0af6d1cc-c945-4f1a-a213-3e077e7e8646" providerId="ADAL" clId="{ED84F73D-2E7A-4761-85F4-A9B62C1F1E96}" dt="2023-02-16T17:45:29.738" v="8644" actId="22"/>
        <pc:sldMkLst>
          <pc:docMk/>
          <pc:sldMk cId="1205824950" sldId="478"/>
        </pc:sldMkLst>
        <pc:picChg chg="add del">
          <ac:chgData name="Robert French" userId="0af6d1cc-c945-4f1a-a213-3e077e7e8646" providerId="ADAL" clId="{ED84F73D-2E7A-4761-85F4-A9B62C1F1E96}" dt="2023-02-16T17:45:29.321" v="8643" actId="478"/>
          <ac:picMkLst>
            <pc:docMk/>
            <pc:sldMk cId="1205824950" sldId="478"/>
            <ac:picMk id="3" creationId="{44899EE4-6796-7A5C-000A-2E36A9DA8B6D}"/>
          </ac:picMkLst>
        </pc:picChg>
        <pc:picChg chg="add">
          <ac:chgData name="Robert French" userId="0af6d1cc-c945-4f1a-a213-3e077e7e8646" providerId="ADAL" clId="{ED84F73D-2E7A-4761-85F4-A9B62C1F1E96}" dt="2023-02-16T17:45:29.738" v="8644" actId="22"/>
          <ac:picMkLst>
            <pc:docMk/>
            <pc:sldMk cId="1205824950" sldId="478"/>
            <ac:picMk id="5" creationId="{DE6B6DC6-B3BE-D9CA-A934-007EFABF134E}"/>
          </ac:picMkLst>
        </pc:picChg>
      </pc:sldChg>
      <pc:sldChg chg="addSp add mod">
        <pc:chgData name="Robert French" userId="0af6d1cc-c945-4f1a-a213-3e077e7e8646" providerId="ADAL" clId="{ED84F73D-2E7A-4761-85F4-A9B62C1F1E96}" dt="2023-02-16T17:49:49.583" v="8645" actId="22"/>
        <pc:sldMkLst>
          <pc:docMk/>
          <pc:sldMk cId="952347825" sldId="479"/>
        </pc:sldMkLst>
        <pc:picChg chg="add">
          <ac:chgData name="Robert French" userId="0af6d1cc-c945-4f1a-a213-3e077e7e8646" providerId="ADAL" clId="{ED84F73D-2E7A-4761-85F4-A9B62C1F1E96}" dt="2023-02-16T17:49:49.583" v="8645" actId="22"/>
          <ac:picMkLst>
            <pc:docMk/>
            <pc:sldMk cId="952347825" sldId="479"/>
            <ac:picMk id="3" creationId="{E248CF09-725A-62FF-8D46-DC81F5610B2D}"/>
          </ac:picMkLst>
        </pc:picChg>
      </pc:sldChg>
      <pc:sldChg chg="add ord">
        <pc:chgData name="Robert French" userId="0af6d1cc-c945-4f1a-a213-3e077e7e8646" providerId="ADAL" clId="{ED84F73D-2E7A-4761-85F4-A9B62C1F1E96}" dt="2023-02-17T07:53:05.699" v="8660"/>
        <pc:sldMkLst>
          <pc:docMk/>
          <pc:sldMk cId="499966541" sldId="480"/>
        </pc:sldMkLst>
      </pc:sldChg>
      <pc:sldChg chg="add ord">
        <pc:chgData name="Robert French" userId="0af6d1cc-c945-4f1a-a213-3e077e7e8646" providerId="ADAL" clId="{ED84F73D-2E7A-4761-85F4-A9B62C1F1E96}" dt="2023-02-17T07:53:19.313" v="8663"/>
        <pc:sldMkLst>
          <pc:docMk/>
          <pc:sldMk cId="3339541461" sldId="481"/>
        </pc:sldMkLst>
      </pc:sldChg>
      <pc:sldChg chg="add ord">
        <pc:chgData name="Robert French" userId="0af6d1cc-c945-4f1a-a213-3e077e7e8646" providerId="ADAL" clId="{ED84F73D-2E7A-4761-85F4-A9B62C1F1E96}" dt="2023-02-17T08:13:21.850" v="8670"/>
        <pc:sldMkLst>
          <pc:docMk/>
          <pc:sldMk cId="4260614326" sldId="482"/>
        </pc:sldMkLst>
      </pc:sldChg>
      <pc:sldChg chg="addSp delSp modSp new del mod ord">
        <pc:chgData name="Robert French" userId="0af6d1cc-c945-4f1a-a213-3e077e7e8646" providerId="ADAL" clId="{ED84F73D-2E7A-4761-85F4-A9B62C1F1E96}" dt="2023-02-25T13:45:51.551" v="8912" actId="47"/>
        <pc:sldMkLst>
          <pc:docMk/>
          <pc:sldMk cId="4000501162" sldId="483"/>
        </pc:sldMkLst>
        <pc:spChg chg="del">
          <ac:chgData name="Robert French" userId="0af6d1cc-c945-4f1a-a213-3e077e7e8646" providerId="ADAL" clId="{ED84F73D-2E7A-4761-85F4-A9B62C1F1E96}" dt="2023-02-25T13:21:15.169" v="8677" actId="478"/>
          <ac:spMkLst>
            <pc:docMk/>
            <pc:sldMk cId="4000501162" sldId="483"/>
            <ac:spMk id="2" creationId="{534A8366-C4AC-F846-154E-D7CAECB433B3}"/>
          </ac:spMkLst>
        </pc:spChg>
        <pc:spChg chg="del">
          <ac:chgData name="Robert French" userId="0af6d1cc-c945-4f1a-a213-3e077e7e8646" providerId="ADAL" clId="{ED84F73D-2E7A-4761-85F4-A9B62C1F1E96}" dt="2023-02-25T13:21:14.003" v="8676" actId="478"/>
          <ac:spMkLst>
            <pc:docMk/>
            <pc:sldMk cId="4000501162" sldId="483"/>
            <ac:spMk id="3" creationId="{B71C2694-DD23-32E6-F91F-0C951F110EFE}"/>
          </ac:spMkLst>
        </pc:spChg>
        <pc:spChg chg="add del">
          <ac:chgData name="Robert French" userId="0af6d1cc-c945-4f1a-a213-3e077e7e8646" providerId="ADAL" clId="{ED84F73D-2E7A-4761-85F4-A9B62C1F1E96}" dt="2023-02-25T13:26:05.252" v="8756"/>
          <ac:spMkLst>
            <pc:docMk/>
            <pc:sldMk cId="4000501162" sldId="483"/>
            <ac:spMk id="4" creationId="{EBFD1BA7-0BA7-840F-8F7C-89E52AC26272}"/>
          </ac:spMkLst>
        </pc:spChg>
        <pc:spChg chg="add del">
          <ac:chgData name="Robert French" userId="0af6d1cc-c945-4f1a-a213-3e077e7e8646" providerId="ADAL" clId="{ED84F73D-2E7A-4761-85F4-A9B62C1F1E96}" dt="2023-02-25T13:26:21.871" v="8759" actId="478"/>
          <ac:spMkLst>
            <pc:docMk/>
            <pc:sldMk cId="4000501162" sldId="483"/>
            <ac:spMk id="5" creationId="{338B006C-E590-125B-580E-A209D6179FCA}"/>
          </ac:spMkLst>
        </pc:spChg>
        <pc:spChg chg="add del mod">
          <ac:chgData name="Robert French" userId="0af6d1cc-c945-4f1a-a213-3e077e7e8646" providerId="ADAL" clId="{ED84F73D-2E7A-4761-85F4-A9B62C1F1E96}" dt="2023-02-25T13:26:21.871" v="8759" actId="478"/>
          <ac:spMkLst>
            <pc:docMk/>
            <pc:sldMk cId="4000501162" sldId="483"/>
            <ac:spMk id="6" creationId="{3D56E492-B206-4160-371C-9768DE9881AD}"/>
          </ac:spMkLst>
        </pc:spChg>
        <pc:picChg chg="add del mod">
          <ac:chgData name="Robert French" userId="0af6d1cc-c945-4f1a-a213-3e077e7e8646" providerId="ADAL" clId="{ED84F73D-2E7A-4761-85F4-A9B62C1F1E96}" dt="2023-02-25T13:27:20.713" v="8762" actId="478"/>
          <ac:picMkLst>
            <pc:docMk/>
            <pc:sldMk cId="4000501162" sldId="483"/>
            <ac:picMk id="8" creationId="{671CC786-FD7B-5C03-A8F8-08448C1F7C35}"/>
          </ac:picMkLst>
        </pc:picChg>
        <pc:picChg chg="add mod">
          <ac:chgData name="Robert French" userId="0af6d1cc-c945-4f1a-a213-3e077e7e8646" providerId="ADAL" clId="{ED84F73D-2E7A-4761-85F4-A9B62C1F1E96}" dt="2023-02-25T13:29:34.534" v="8813" actId="1076"/>
          <ac:picMkLst>
            <pc:docMk/>
            <pc:sldMk cId="4000501162" sldId="483"/>
            <ac:picMk id="10" creationId="{EC24E7AA-5663-324D-F6E4-BC4D750AA921}"/>
          </ac:picMkLst>
        </pc:picChg>
        <pc:picChg chg="add mod">
          <ac:chgData name="Robert French" userId="0af6d1cc-c945-4f1a-a213-3e077e7e8646" providerId="ADAL" clId="{ED84F73D-2E7A-4761-85F4-A9B62C1F1E96}" dt="2023-02-25T13:30:45.206" v="8822" actId="1076"/>
          <ac:picMkLst>
            <pc:docMk/>
            <pc:sldMk cId="4000501162" sldId="483"/>
            <ac:picMk id="12" creationId="{9C5DB085-DCA7-C215-CE74-8884EC808750}"/>
          </ac:picMkLst>
        </pc:picChg>
        <pc:picChg chg="add mod">
          <ac:chgData name="Robert French" userId="0af6d1cc-c945-4f1a-a213-3e077e7e8646" providerId="ADAL" clId="{ED84F73D-2E7A-4761-85F4-A9B62C1F1E96}" dt="2023-02-25T13:31:43.456" v="8826" actId="1076"/>
          <ac:picMkLst>
            <pc:docMk/>
            <pc:sldMk cId="4000501162" sldId="483"/>
            <ac:picMk id="14" creationId="{C9138DF7-081F-C01A-9CCB-E8E6EE6C2E90}"/>
          </ac:picMkLst>
        </pc:picChg>
        <pc:picChg chg="add mod">
          <ac:chgData name="Robert French" userId="0af6d1cc-c945-4f1a-a213-3e077e7e8646" providerId="ADAL" clId="{ED84F73D-2E7A-4761-85F4-A9B62C1F1E96}" dt="2023-02-25T13:33:00.614" v="8840" actId="1076"/>
          <ac:picMkLst>
            <pc:docMk/>
            <pc:sldMk cId="4000501162" sldId="483"/>
            <ac:picMk id="16" creationId="{0A4AD63C-6A17-1499-F599-26488396CC84}"/>
          </ac:picMkLst>
        </pc:picChg>
        <pc:picChg chg="add mod">
          <ac:chgData name="Robert French" userId="0af6d1cc-c945-4f1a-a213-3e077e7e8646" providerId="ADAL" clId="{ED84F73D-2E7A-4761-85F4-A9B62C1F1E96}" dt="2023-02-25T13:28:33.929" v="8786" actId="1076"/>
          <ac:picMkLst>
            <pc:docMk/>
            <pc:sldMk cId="4000501162" sldId="483"/>
            <ac:picMk id="1026" creationId="{8B92C195-84A3-9B34-B409-33DB5CFFA979}"/>
          </ac:picMkLst>
        </pc:picChg>
        <pc:picChg chg="add mod">
          <ac:chgData name="Robert French" userId="0af6d1cc-c945-4f1a-a213-3e077e7e8646" providerId="ADAL" clId="{ED84F73D-2E7A-4761-85F4-A9B62C1F1E96}" dt="2023-02-25T13:22:01.670" v="8693" actId="1076"/>
          <ac:picMkLst>
            <pc:docMk/>
            <pc:sldMk cId="4000501162" sldId="483"/>
            <ac:picMk id="1028" creationId="{99C96A26-B401-214B-9829-95A9EBEB152F}"/>
          </ac:picMkLst>
        </pc:picChg>
        <pc:picChg chg="add mod">
          <ac:chgData name="Robert French" userId="0af6d1cc-c945-4f1a-a213-3e077e7e8646" providerId="ADAL" clId="{ED84F73D-2E7A-4761-85F4-A9B62C1F1E96}" dt="2023-02-25T13:29:11.001" v="8798" actId="1076"/>
          <ac:picMkLst>
            <pc:docMk/>
            <pc:sldMk cId="4000501162" sldId="483"/>
            <ac:picMk id="1030" creationId="{CF7BBCC1-66CB-47E5-F69F-F007718FA296}"/>
          </ac:picMkLst>
        </pc:picChg>
        <pc:picChg chg="add mod">
          <ac:chgData name="Robert French" userId="0af6d1cc-c945-4f1a-a213-3e077e7e8646" providerId="ADAL" clId="{ED84F73D-2E7A-4761-85F4-A9B62C1F1E96}" dt="2023-02-25T13:29:05.746" v="8794" actId="1076"/>
          <ac:picMkLst>
            <pc:docMk/>
            <pc:sldMk cId="4000501162" sldId="483"/>
            <ac:picMk id="1032" creationId="{6A854725-0675-A468-5BFF-10AF2E763D17}"/>
          </ac:picMkLst>
        </pc:picChg>
        <pc:picChg chg="add mod">
          <ac:chgData name="Robert French" userId="0af6d1cc-c945-4f1a-a213-3e077e7e8646" providerId="ADAL" clId="{ED84F73D-2E7A-4761-85F4-A9B62C1F1E96}" dt="2023-02-25T13:29:06.687" v="8795" actId="1076"/>
          <ac:picMkLst>
            <pc:docMk/>
            <pc:sldMk cId="4000501162" sldId="483"/>
            <ac:picMk id="1034" creationId="{A2A1B97D-679E-BDDF-58DF-EA4ADB8040C9}"/>
          </ac:picMkLst>
        </pc:picChg>
        <pc:picChg chg="add mod">
          <ac:chgData name="Robert French" userId="0af6d1cc-c945-4f1a-a213-3e077e7e8646" providerId="ADAL" clId="{ED84F73D-2E7A-4761-85F4-A9B62C1F1E96}" dt="2023-02-25T13:29:11.723" v="8799" actId="1076"/>
          <ac:picMkLst>
            <pc:docMk/>
            <pc:sldMk cId="4000501162" sldId="483"/>
            <ac:picMk id="1036" creationId="{B033C3BC-1150-AD1D-8118-9F499B556AE3}"/>
          </ac:picMkLst>
        </pc:picChg>
        <pc:picChg chg="add mod">
          <ac:chgData name="Robert French" userId="0af6d1cc-c945-4f1a-a213-3e077e7e8646" providerId="ADAL" clId="{ED84F73D-2E7A-4761-85F4-A9B62C1F1E96}" dt="2023-02-25T13:29:19.652" v="8804" actId="1076"/>
          <ac:picMkLst>
            <pc:docMk/>
            <pc:sldMk cId="4000501162" sldId="483"/>
            <ac:picMk id="1038" creationId="{0AEE9EF2-3B19-3ECD-99CC-F51297D5CC70}"/>
          </ac:picMkLst>
        </pc:picChg>
        <pc:picChg chg="add mod">
          <ac:chgData name="Robert French" userId="0af6d1cc-c945-4f1a-a213-3e077e7e8646" providerId="ADAL" clId="{ED84F73D-2E7A-4761-85F4-A9B62C1F1E96}" dt="2023-02-25T13:29:10.137" v="8797" actId="1076"/>
          <ac:picMkLst>
            <pc:docMk/>
            <pc:sldMk cId="4000501162" sldId="483"/>
            <ac:picMk id="1040" creationId="{FA15843E-6E0E-6AD0-F413-7CFE228E2DC7}"/>
          </ac:picMkLst>
        </pc:picChg>
        <pc:picChg chg="add mod">
          <ac:chgData name="Robert French" userId="0af6d1cc-c945-4f1a-a213-3e077e7e8646" providerId="ADAL" clId="{ED84F73D-2E7A-4761-85F4-A9B62C1F1E96}" dt="2023-02-25T13:29:27.108" v="8809" actId="1076"/>
          <ac:picMkLst>
            <pc:docMk/>
            <pc:sldMk cId="4000501162" sldId="483"/>
            <ac:picMk id="1042" creationId="{B9EE0FB7-205D-7DFA-FF9E-F2C42D7AE8E8}"/>
          </ac:picMkLst>
        </pc:picChg>
        <pc:picChg chg="add mod">
          <ac:chgData name="Robert French" userId="0af6d1cc-c945-4f1a-a213-3e077e7e8646" providerId="ADAL" clId="{ED84F73D-2E7A-4761-85F4-A9B62C1F1E96}" dt="2023-02-25T13:29:24.183" v="8807" actId="1076"/>
          <ac:picMkLst>
            <pc:docMk/>
            <pc:sldMk cId="4000501162" sldId="483"/>
            <ac:picMk id="1044" creationId="{B17B63F6-E7F8-EF0D-F2B5-9290504BBD44}"/>
          </ac:picMkLst>
        </pc:picChg>
        <pc:picChg chg="add mod">
          <ac:chgData name="Robert French" userId="0af6d1cc-c945-4f1a-a213-3e077e7e8646" providerId="ADAL" clId="{ED84F73D-2E7A-4761-85F4-A9B62C1F1E96}" dt="2023-02-25T13:29:15.768" v="8802" actId="1076"/>
          <ac:picMkLst>
            <pc:docMk/>
            <pc:sldMk cId="4000501162" sldId="483"/>
            <ac:picMk id="1046" creationId="{08CCEB88-ADDC-12E2-CF67-15B94C77D60D}"/>
          </ac:picMkLst>
        </pc:picChg>
        <pc:picChg chg="add mod">
          <ac:chgData name="Robert French" userId="0af6d1cc-c945-4f1a-a213-3e077e7e8646" providerId="ADAL" clId="{ED84F73D-2E7A-4761-85F4-A9B62C1F1E96}" dt="2023-02-25T13:29:32.776" v="8812" actId="1076"/>
          <ac:picMkLst>
            <pc:docMk/>
            <pc:sldMk cId="4000501162" sldId="483"/>
            <ac:picMk id="1048" creationId="{A14772AD-8A8D-B8F1-1C2A-3BE99DC0446C}"/>
          </ac:picMkLst>
        </pc:picChg>
        <pc:picChg chg="add mod">
          <ac:chgData name="Robert French" userId="0af6d1cc-c945-4f1a-a213-3e077e7e8646" providerId="ADAL" clId="{ED84F73D-2E7A-4761-85F4-A9B62C1F1E96}" dt="2023-02-25T13:29:38.682" v="8816" actId="1076"/>
          <ac:picMkLst>
            <pc:docMk/>
            <pc:sldMk cId="4000501162" sldId="483"/>
            <ac:picMk id="1050" creationId="{5B81E3D7-B784-74D8-9E9C-2683EBBDCF79}"/>
          </ac:picMkLst>
        </pc:picChg>
        <pc:picChg chg="add mod">
          <ac:chgData name="Robert French" userId="0af6d1cc-c945-4f1a-a213-3e077e7e8646" providerId="ADAL" clId="{ED84F73D-2E7A-4761-85F4-A9B62C1F1E96}" dt="2023-02-25T13:29:30.662" v="8811" actId="1076"/>
          <ac:picMkLst>
            <pc:docMk/>
            <pc:sldMk cId="4000501162" sldId="483"/>
            <ac:picMk id="1052" creationId="{80C20408-FA7F-2571-A892-24B899939CEF}"/>
          </ac:picMkLst>
        </pc:picChg>
        <pc:picChg chg="add mod">
          <ac:chgData name="Robert French" userId="0af6d1cc-c945-4f1a-a213-3e077e7e8646" providerId="ADAL" clId="{ED84F73D-2E7A-4761-85F4-A9B62C1F1E96}" dt="2023-02-25T13:29:08.935" v="8796" actId="1076"/>
          <ac:picMkLst>
            <pc:docMk/>
            <pc:sldMk cId="4000501162" sldId="483"/>
            <ac:picMk id="1060" creationId="{E0949DDF-3F72-65C1-06FF-DB50A5E16B80}"/>
          </ac:picMkLst>
        </pc:picChg>
        <pc:picChg chg="add mod">
          <ac:chgData name="Robert French" userId="0af6d1cc-c945-4f1a-a213-3e077e7e8646" providerId="ADAL" clId="{ED84F73D-2E7A-4761-85F4-A9B62C1F1E96}" dt="2023-02-25T13:32:56.415" v="8838" actId="1076"/>
          <ac:picMkLst>
            <pc:docMk/>
            <pc:sldMk cId="4000501162" sldId="483"/>
            <ac:picMk id="1062" creationId="{FC2F3984-1064-8507-38EA-4A066D92A8F5}"/>
          </ac:picMkLst>
        </pc:picChg>
      </pc:sldChg>
      <pc:sldChg chg="add ord">
        <pc:chgData name="Robert French" userId="0af6d1cc-c945-4f1a-a213-3e077e7e8646" providerId="ADAL" clId="{ED84F73D-2E7A-4761-85F4-A9B62C1F1E96}" dt="2023-02-25T13:34:10.723" v="8845"/>
        <pc:sldMkLst>
          <pc:docMk/>
          <pc:sldMk cId="2112608157" sldId="484"/>
        </pc:sldMkLst>
      </pc:sldChg>
      <pc:sldChg chg="add ord replId">
        <pc:chgData name="Robert French" userId="0af6d1cc-c945-4f1a-a213-3e077e7e8646" providerId="ADAL" clId="{ED84F73D-2E7A-4761-85F4-A9B62C1F1E96}" dt="2023-02-25T13:34:10.723" v="8845"/>
        <pc:sldMkLst>
          <pc:docMk/>
          <pc:sldMk cId="3101923396" sldId="485"/>
        </pc:sldMkLst>
      </pc:sldChg>
      <pc:sldChg chg="add del ord">
        <pc:chgData name="Robert French" userId="0af6d1cc-c945-4f1a-a213-3e077e7e8646" providerId="ADAL" clId="{ED84F73D-2E7A-4761-85F4-A9B62C1F1E96}" dt="2023-03-14T17:51:28.124" v="10920" actId="47"/>
        <pc:sldMkLst>
          <pc:docMk/>
          <pc:sldMk cId="2515140568" sldId="486"/>
        </pc:sldMkLst>
      </pc:sldChg>
      <pc:sldChg chg="addSp delSp modSp new del mod setBg">
        <pc:chgData name="Robert French" userId="0af6d1cc-c945-4f1a-a213-3e077e7e8646" providerId="ADAL" clId="{ED84F73D-2E7A-4761-85F4-A9B62C1F1E96}" dt="2023-02-25T13:45:00.499" v="8904" actId="47"/>
        <pc:sldMkLst>
          <pc:docMk/>
          <pc:sldMk cId="1604028108" sldId="487"/>
        </pc:sldMkLst>
        <pc:spChg chg="del">
          <ac:chgData name="Robert French" userId="0af6d1cc-c945-4f1a-a213-3e077e7e8646" providerId="ADAL" clId="{ED84F73D-2E7A-4761-85F4-A9B62C1F1E96}" dt="2023-02-25T13:40:22.975" v="8851" actId="478"/>
          <ac:spMkLst>
            <pc:docMk/>
            <pc:sldMk cId="1604028108" sldId="487"/>
            <ac:spMk id="2" creationId="{D05BFFB7-1CCC-03E5-1ED2-925584DD8CEC}"/>
          </ac:spMkLst>
        </pc:spChg>
        <pc:spChg chg="del">
          <ac:chgData name="Robert French" userId="0af6d1cc-c945-4f1a-a213-3e077e7e8646" providerId="ADAL" clId="{ED84F73D-2E7A-4761-85F4-A9B62C1F1E96}" dt="2023-02-25T13:40:20.896" v="8850" actId="478"/>
          <ac:spMkLst>
            <pc:docMk/>
            <pc:sldMk cId="1604028108" sldId="487"/>
            <ac:spMk id="3" creationId="{98101363-282D-0525-9A7F-6C59E7E5FB08}"/>
          </ac:spMkLst>
        </pc:spChg>
        <pc:spChg chg="add mod">
          <ac:chgData name="Robert French" userId="0af6d1cc-c945-4f1a-a213-3e077e7e8646" providerId="ADAL" clId="{ED84F73D-2E7A-4761-85F4-A9B62C1F1E96}" dt="2023-02-25T13:44:04.529" v="8893" actId="403"/>
          <ac:spMkLst>
            <pc:docMk/>
            <pc:sldMk cId="1604028108" sldId="487"/>
            <ac:spMk id="10" creationId="{0EBB0DFC-3717-37C1-99B6-1AE83C222675}"/>
          </ac:spMkLst>
        </pc:spChg>
        <pc:picChg chg="add mod">
          <ac:chgData name="Robert French" userId="0af6d1cc-c945-4f1a-a213-3e077e7e8646" providerId="ADAL" clId="{ED84F73D-2E7A-4761-85F4-A9B62C1F1E96}" dt="2023-02-25T13:43:02.385" v="8871" actId="207"/>
          <ac:picMkLst>
            <pc:docMk/>
            <pc:sldMk cId="1604028108" sldId="487"/>
            <ac:picMk id="5" creationId="{9CE96FD9-40E6-EBD2-26C9-1F23293A9DA3}"/>
          </ac:picMkLst>
        </pc:picChg>
        <pc:picChg chg="add mod ord">
          <ac:chgData name="Robert French" userId="0af6d1cc-c945-4f1a-a213-3e077e7e8646" providerId="ADAL" clId="{ED84F73D-2E7A-4761-85F4-A9B62C1F1E96}" dt="2023-02-25T13:42:41.979" v="8867" actId="207"/>
          <ac:picMkLst>
            <pc:docMk/>
            <pc:sldMk cId="1604028108" sldId="487"/>
            <ac:picMk id="7" creationId="{E63988E5-78EA-0BA4-1916-D6DE07CE1A1E}"/>
          </ac:picMkLst>
        </pc:picChg>
        <pc:picChg chg="add mod">
          <ac:chgData name="Robert French" userId="0af6d1cc-c945-4f1a-a213-3e077e7e8646" providerId="ADAL" clId="{ED84F73D-2E7A-4761-85F4-A9B62C1F1E96}" dt="2023-02-25T13:42:56.641" v="8870" actId="207"/>
          <ac:picMkLst>
            <pc:docMk/>
            <pc:sldMk cId="1604028108" sldId="487"/>
            <ac:picMk id="9" creationId="{24B36F56-C02D-1EC5-CAE8-3E654D0B2C65}"/>
          </ac:picMkLst>
        </pc:picChg>
        <pc:cxnChg chg="add">
          <ac:chgData name="Robert French" userId="0af6d1cc-c945-4f1a-a213-3e077e7e8646" providerId="ADAL" clId="{ED84F73D-2E7A-4761-85F4-A9B62C1F1E96}" dt="2023-02-25T13:42:16.664" v="8863" actId="26606"/>
          <ac:cxnSpMkLst>
            <pc:docMk/>
            <pc:sldMk cId="1604028108" sldId="487"/>
            <ac:cxnSpMk id="14" creationId="{DCD67800-37AC-4E14-89B0-F79DCB3FB86D}"/>
          </ac:cxnSpMkLst>
        </pc:cxnChg>
        <pc:cxnChg chg="add">
          <ac:chgData name="Robert French" userId="0af6d1cc-c945-4f1a-a213-3e077e7e8646" providerId="ADAL" clId="{ED84F73D-2E7A-4761-85F4-A9B62C1F1E96}" dt="2023-02-25T13:42:16.664" v="8863" actId="26606"/>
          <ac:cxnSpMkLst>
            <pc:docMk/>
            <pc:sldMk cId="1604028108" sldId="487"/>
            <ac:cxnSpMk id="16" creationId="{20F1788F-A5AE-4188-8274-F7F2E3833ECD}"/>
          </ac:cxnSpMkLst>
        </pc:cxnChg>
      </pc:sldChg>
      <pc:sldChg chg="add del">
        <pc:chgData name="Robert French" userId="0af6d1cc-c945-4f1a-a213-3e077e7e8646" providerId="ADAL" clId="{ED84F73D-2E7A-4761-85F4-A9B62C1F1E96}" dt="2023-02-25T13:43:18.638" v="8873" actId="47"/>
        <pc:sldMkLst>
          <pc:docMk/>
          <pc:sldMk cId="1245473363" sldId="488"/>
        </pc:sldMkLst>
      </pc:sldChg>
      <pc:sldChg chg="add del">
        <pc:chgData name="Robert French" userId="0af6d1cc-c945-4f1a-a213-3e077e7e8646" providerId="ADAL" clId="{ED84F73D-2E7A-4761-85F4-A9B62C1F1E96}" dt="2023-02-25T13:44:58.306" v="8903" actId="47"/>
        <pc:sldMkLst>
          <pc:docMk/>
          <pc:sldMk cId="1899468936" sldId="488"/>
        </pc:sldMkLst>
      </pc:sldChg>
      <pc:sldChg chg="addSp delSp modSp new del mod ord">
        <pc:chgData name="Robert French" userId="0af6d1cc-c945-4f1a-a213-3e077e7e8646" providerId="ADAL" clId="{ED84F73D-2E7A-4761-85F4-A9B62C1F1E96}" dt="2023-03-14T17:51:32.721" v="10921" actId="47"/>
        <pc:sldMkLst>
          <pc:docMk/>
          <pc:sldMk cId="906373666" sldId="489"/>
        </pc:sldMkLst>
        <pc:spChg chg="del">
          <ac:chgData name="Robert French" userId="0af6d1cc-c945-4f1a-a213-3e077e7e8646" providerId="ADAL" clId="{ED84F73D-2E7A-4761-85F4-A9B62C1F1E96}" dt="2023-02-25T13:44:30.803" v="8897" actId="478"/>
          <ac:spMkLst>
            <pc:docMk/>
            <pc:sldMk cId="906373666" sldId="489"/>
            <ac:spMk id="2" creationId="{78551987-2E0A-86BA-7BC9-D6E10464BB1F}"/>
          </ac:spMkLst>
        </pc:spChg>
        <pc:spChg chg="del">
          <ac:chgData name="Robert French" userId="0af6d1cc-c945-4f1a-a213-3e077e7e8646" providerId="ADAL" clId="{ED84F73D-2E7A-4761-85F4-A9B62C1F1E96}" dt="2023-02-25T13:44:29.470" v="8896" actId="478"/>
          <ac:spMkLst>
            <pc:docMk/>
            <pc:sldMk cId="906373666" sldId="489"/>
            <ac:spMk id="3" creationId="{7E7F2C2D-2BB9-47D7-EB5D-49619F806B82}"/>
          </ac:spMkLst>
        </pc:spChg>
        <pc:spChg chg="add mod">
          <ac:chgData name="Robert French" userId="0af6d1cc-c945-4f1a-a213-3e077e7e8646" providerId="ADAL" clId="{ED84F73D-2E7A-4761-85F4-A9B62C1F1E96}" dt="2023-02-25T13:45:08.410" v="8906" actId="1076"/>
          <ac:spMkLst>
            <pc:docMk/>
            <pc:sldMk cId="906373666" sldId="489"/>
            <ac:spMk id="7" creationId="{9FD73D29-077E-060B-B6F2-F9D2D7F59DBA}"/>
          </ac:spMkLst>
        </pc:spChg>
        <pc:grpChg chg="add mod">
          <ac:chgData name="Robert French" userId="0af6d1cc-c945-4f1a-a213-3e077e7e8646" providerId="ADAL" clId="{ED84F73D-2E7A-4761-85F4-A9B62C1F1E96}" dt="2023-02-25T13:45:23.272" v="8908" actId="1076"/>
          <ac:grpSpMkLst>
            <pc:docMk/>
            <pc:sldMk cId="906373666" sldId="489"/>
            <ac:grpSpMk id="8" creationId="{F01C19E1-76AD-5FE7-E34E-BD180B7FCD7A}"/>
          </ac:grpSpMkLst>
        </pc:grpChg>
        <pc:picChg chg="add mod">
          <ac:chgData name="Robert French" userId="0af6d1cc-c945-4f1a-a213-3e077e7e8646" providerId="ADAL" clId="{ED84F73D-2E7A-4761-85F4-A9B62C1F1E96}" dt="2023-02-25T13:45:15.516" v="8907" actId="164"/>
          <ac:picMkLst>
            <pc:docMk/>
            <pc:sldMk cId="906373666" sldId="489"/>
            <ac:picMk id="4" creationId="{68FE3686-7E67-F3D4-6578-748FC063C74B}"/>
          </ac:picMkLst>
        </pc:picChg>
        <pc:picChg chg="add mod">
          <ac:chgData name="Robert French" userId="0af6d1cc-c945-4f1a-a213-3e077e7e8646" providerId="ADAL" clId="{ED84F73D-2E7A-4761-85F4-A9B62C1F1E96}" dt="2023-02-25T13:45:15.516" v="8907" actId="164"/>
          <ac:picMkLst>
            <pc:docMk/>
            <pc:sldMk cId="906373666" sldId="489"/>
            <ac:picMk id="5" creationId="{9C5E5A12-F07D-EAC8-AE7E-8935AC45FE5C}"/>
          </ac:picMkLst>
        </pc:picChg>
        <pc:picChg chg="add mod">
          <ac:chgData name="Robert French" userId="0af6d1cc-c945-4f1a-a213-3e077e7e8646" providerId="ADAL" clId="{ED84F73D-2E7A-4761-85F4-A9B62C1F1E96}" dt="2023-02-25T13:45:15.516" v="8907" actId="164"/>
          <ac:picMkLst>
            <pc:docMk/>
            <pc:sldMk cId="906373666" sldId="489"/>
            <ac:picMk id="6" creationId="{D6FEC155-077B-4428-C172-487BBA2E0B02}"/>
          </ac:picMkLst>
        </pc:picChg>
      </pc:sldChg>
      <pc:sldChg chg="modSp add del mod ord">
        <pc:chgData name="Robert French" userId="0af6d1cc-c945-4f1a-a213-3e077e7e8646" providerId="ADAL" clId="{ED84F73D-2E7A-4761-85F4-A9B62C1F1E96}" dt="2023-03-14T17:11:53.637" v="10849" actId="2696"/>
        <pc:sldMkLst>
          <pc:docMk/>
          <pc:sldMk cId="1830832041" sldId="490"/>
        </pc:sldMkLst>
        <pc:picChg chg="mod">
          <ac:chgData name="Robert French" userId="0af6d1cc-c945-4f1a-a213-3e077e7e8646" providerId="ADAL" clId="{ED84F73D-2E7A-4761-85F4-A9B62C1F1E96}" dt="2023-02-25T13:46:28.356" v="8949" actId="962"/>
          <ac:picMkLst>
            <pc:docMk/>
            <pc:sldMk cId="1830832041" sldId="490"/>
            <ac:picMk id="10" creationId="{EC24E7AA-5663-324D-F6E4-BC4D750AA921}"/>
          </ac:picMkLst>
        </pc:picChg>
        <pc:picChg chg="mod">
          <ac:chgData name="Robert French" userId="0af6d1cc-c945-4f1a-a213-3e077e7e8646" providerId="ADAL" clId="{ED84F73D-2E7A-4761-85F4-A9B62C1F1E96}" dt="2023-02-25T13:46:50.665" v="9079" actId="962"/>
          <ac:picMkLst>
            <pc:docMk/>
            <pc:sldMk cId="1830832041" sldId="490"/>
            <ac:picMk id="12" creationId="{9C5DB085-DCA7-C215-CE74-8884EC808750}"/>
          </ac:picMkLst>
        </pc:picChg>
      </pc:sldChg>
      <pc:sldChg chg="add ord">
        <pc:chgData name="Robert French" userId="0af6d1cc-c945-4f1a-a213-3e077e7e8646" providerId="ADAL" clId="{ED84F73D-2E7A-4761-85F4-A9B62C1F1E96}" dt="2023-03-15T06:54:58.858" v="10940" actId="20578"/>
        <pc:sldMkLst>
          <pc:docMk/>
          <pc:sldMk cId="3583020546" sldId="490"/>
        </pc:sldMkLst>
      </pc:sldChg>
      <pc:sldChg chg="modSp add del mod ord replId">
        <pc:chgData name="Robert French" userId="0af6d1cc-c945-4f1a-a213-3e077e7e8646" providerId="ADAL" clId="{ED84F73D-2E7A-4761-85F4-A9B62C1F1E96}" dt="2023-03-14T17:11:53.637" v="10849" actId="2696"/>
        <pc:sldMkLst>
          <pc:docMk/>
          <pc:sldMk cId="1056145895" sldId="491"/>
        </pc:sldMkLst>
        <pc:grpChg chg="mod">
          <ac:chgData name="Robert French" userId="0af6d1cc-c945-4f1a-a213-3e077e7e8646" providerId="ADAL" clId="{ED84F73D-2E7A-4761-85F4-A9B62C1F1E96}" dt="2023-02-25T13:47:58.447" v="9333" actId="962"/>
          <ac:grpSpMkLst>
            <pc:docMk/>
            <pc:sldMk cId="1056145895" sldId="491"/>
            <ac:grpSpMk id="8" creationId="{F01C19E1-76AD-5FE7-E34E-BD180B7FCD7A}"/>
          </ac:grpSpMkLst>
        </pc:grpChg>
      </pc:sldChg>
      <pc:sldChg chg="add del">
        <pc:chgData name="Robert French" userId="0af6d1cc-c945-4f1a-a213-3e077e7e8646" providerId="ADAL" clId="{ED84F73D-2E7A-4761-85F4-A9B62C1F1E96}" dt="2023-03-15T06:54:27.488" v="10937" actId="47"/>
        <pc:sldMkLst>
          <pc:docMk/>
          <pc:sldMk cId="2405991123" sldId="491"/>
        </pc:sldMkLst>
      </pc:sldChg>
      <pc:sldChg chg="add ord">
        <pc:chgData name="Robert French" userId="0af6d1cc-c945-4f1a-a213-3e077e7e8646" providerId="ADAL" clId="{ED84F73D-2E7A-4761-85F4-A9B62C1F1E96}" dt="2023-02-27T07:36:50.424" v="10307"/>
        <pc:sldMkLst>
          <pc:docMk/>
          <pc:sldMk cId="887990236" sldId="493"/>
        </pc:sldMkLst>
      </pc:sldChg>
      <pc:sldChg chg="addSp delSp modSp new mod">
        <pc:chgData name="Robert French" userId="0af6d1cc-c945-4f1a-a213-3e077e7e8646" providerId="ADAL" clId="{ED84F73D-2E7A-4761-85F4-A9B62C1F1E96}" dt="2023-02-27T07:50:24.231" v="10314" actId="1076"/>
        <pc:sldMkLst>
          <pc:docMk/>
          <pc:sldMk cId="2292739408" sldId="494"/>
        </pc:sldMkLst>
        <pc:spChg chg="del">
          <ac:chgData name="Robert French" userId="0af6d1cc-c945-4f1a-a213-3e077e7e8646" providerId="ADAL" clId="{ED84F73D-2E7A-4761-85F4-A9B62C1F1E96}" dt="2023-02-27T07:50:17.746" v="10311" actId="478"/>
          <ac:spMkLst>
            <pc:docMk/>
            <pc:sldMk cId="2292739408" sldId="494"/>
            <ac:spMk id="2" creationId="{004831C8-1DD5-BAA7-D08E-BD33F42C29AF}"/>
          </ac:spMkLst>
        </pc:spChg>
        <pc:spChg chg="del">
          <ac:chgData name="Robert French" userId="0af6d1cc-c945-4f1a-a213-3e077e7e8646" providerId="ADAL" clId="{ED84F73D-2E7A-4761-85F4-A9B62C1F1E96}" dt="2023-02-27T07:50:16.572" v="10310" actId="478"/>
          <ac:spMkLst>
            <pc:docMk/>
            <pc:sldMk cId="2292739408" sldId="494"/>
            <ac:spMk id="3" creationId="{70F2F5A9-3520-7700-AB86-E617B66F6BDA}"/>
          </ac:spMkLst>
        </pc:spChg>
        <pc:picChg chg="add mod">
          <ac:chgData name="Robert French" userId="0af6d1cc-c945-4f1a-a213-3e077e7e8646" providerId="ADAL" clId="{ED84F73D-2E7A-4761-85F4-A9B62C1F1E96}" dt="2023-02-27T07:50:24.231" v="10314" actId="1076"/>
          <ac:picMkLst>
            <pc:docMk/>
            <pc:sldMk cId="2292739408" sldId="494"/>
            <ac:picMk id="5" creationId="{165264B7-8BD0-72B7-06C1-027EE1B32CA3}"/>
          </ac:picMkLst>
        </pc:picChg>
      </pc:sldChg>
      <pc:sldChg chg="addSp delSp new mod">
        <pc:chgData name="Robert French" userId="0af6d1cc-c945-4f1a-a213-3e077e7e8646" providerId="ADAL" clId="{ED84F73D-2E7A-4761-85F4-A9B62C1F1E96}" dt="2023-02-27T07:54:01.976" v="10318" actId="22"/>
        <pc:sldMkLst>
          <pc:docMk/>
          <pc:sldMk cId="1388245332" sldId="495"/>
        </pc:sldMkLst>
        <pc:spChg chg="del">
          <ac:chgData name="Robert French" userId="0af6d1cc-c945-4f1a-a213-3e077e7e8646" providerId="ADAL" clId="{ED84F73D-2E7A-4761-85F4-A9B62C1F1E96}" dt="2023-02-27T07:54:00.917" v="10317" actId="478"/>
          <ac:spMkLst>
            <pc:docMk/>
            <pc:sldMk cId="1388245332" sldId="495"/>
            <ac:spMk id="2" creationId="{ABC65A3E-4E79-2A19-2C4D-B0F83FEB5B19}"/>
          </ac:spMkLst>
        </pc:spChg>
        <pc:spChg chg="del">
          <ac:chgData name="Robert French" userId="0af6d1cc-c945-4f1a-a213-3e077e7e8646" providerId="ADAL" clId="{ED84F73D-2E7A-4761-85F4-A9B62C1F1E96}" dt="2023-02-27T07:53:59.270" v="10316" actId="478"/>
          <ac:spMkLst>
            <pc:docMk/>
            <pc:sldMk cId="1388245332" sldId="495"/>
            <ac:spMk id="3" creationId="{0E0C8D27-CF07-4604-69F7-6A6B944F26B9}"/>
          </ac:spMkLst>
        </pc:spChg>
        <pc:picChg chg="add">
          <ac:chgData name="Robert French" userId="0af6d1cc-c945-4f1a-a213-3e077e7e8646" providerId="ADAL" clId="{ED84F73D-2E7A-4761-85F4-A9B62C1F1E96}" dt="2023-02-27T07:54:01.976" v="10318" actId="22"/>
          <ac:picMkLst>
            <pc:docMk/>
            <pc:sldMk cId="1388245332" sldId="495"/>
            <ac:picMk id="5" creationId="{E9EE10D4-7A16-D617-B560-C22F39EF625D}"/>
          </ac:picMkLst>
        </pc:picChg>
      </pc:sldChg>
      <pc:sldChg chg="addSp delSp modSp new mod">
        <pc:chgData name="Robert French" userId="0af6d1cc-c945-4f1a-a213-3e077e7e8646" providerId="ADAL" clId="{ED84F73D-2E7A-4761-85F4-A9B62C1F1E96}" dt="2023-02-28T08:10:01.893" v="10344" actId="1076"/>
        <pc:sldMkLst>
          <pc:docMk/>
          <pc:sldMk cId="2504839802" sldId="497"/>
        </pc:sldMkLst>
        <pc:spChg chg="del">
          <ac:chgData name="Robert French" userId="0af6d1cc-c945-4f1a-a213-3e077e7e8646" providerId="ADAL" clId="{ED84F73D-2E7A-4761-85F4-A9B62C1F1E96}" dt="2023-02-28T08:08:42.676" v="10328" actId="478"/>
          <ac:spMkLst>
            <pc:docMk/>
            <pc:sldMk cId="2504839802" sldId="497"/>
            <ac:spMk id="2" creationId="{916366B8-09D1-C2E6-514C-B123B9D52518}"/>
          </ac:spMkLst>
        </pc:spChg>
        <pc:spChg chg="del">
          <ac:chgData name="Robert French" userId="0af6d1cc-c945-4f1a-a213-3e077e7e8646" providerId="ADAL" clId="{ED84F73D-2E7A-4761-85F4-A9B62C1F1E96}" dt="2023-02-28T08:08:40.581" v="10327" actId="478"/>
          <ac:spMkLst>
            <pc:docMk/>
            <pc:sldMk cId="2504839802" sldId="497"/>
            <ac:spMk id="3" creationId="{A01CED78-9885-7DD9-38F1-E9B79280603C}"/>
          </ac:spMkLst>
        </pc:spChg>
        <pc:picChg chg="add mod">
          <ac:chgData name="Robert French" userId="0af6d1cc-c945-4f1a-a213-3e077e7e8646" providerId="ADAL" clId="{ED84F73D-2E7A-4761-85F4-A9B62C1F1E96}" dt="2023-02-28T08:10:01.893" v="10344" actId="1076"/>
          <ac:picMkLst>
            <pc:docMk/>
            <pc:sldMk cId="2504839802" sldId="497"/>
            <ac:picMk id="5" creationId="{0ABE822C-DE2A-3F26-E636-3EBA8FE14498}"/>
          </ac:picMkLst>
        </pc:picChg>
      </pc:sldChg>
      <pc:sldChg chg="addSp delSp new mod">
        <pc:chgData name="Robert French" userId="0af6d1cc-c945-4f1a-a213-3e077e7e8646" providerId="ADAL" clId="{ED84F73D-2E7A-4761-85F4-A9B62C1F1E96}" dt="2023-02-28T08:10:22.541" v="10345" actId="22"/>
        <pc:sldMkLst>
          <pc:docMk/>
          <pc:sldMk cId="2595825444" sldId="498"/>
        </pc:sldMkLst>
        <pc:spChg chg="del">
          <ac:chgData name="Robert French" userId="0af6d1cc-c945-4f1a-a213-3e077e7e8646" providerId="ADAL" clId="{ED84F73D-2E7A-4761-85F4-A9B62C1F1E96}" dt="2023-02-28T08:08:51.413" v="10331" actId="478"/>
          <ac:spMkLst>
            <pc:docMk/>
            <pc:sldMk cId="2595825444" sldId="498"/>
            <ac:spMk id="2" creationId="{E4452CD7-DAD4-87D1-762B-400A17061B3E}"/>
          </ac:spMkLst>
        </pc:spChg>
        <pc:spChg chg="del">
          <ac:chgData name="Robert French" userId="0af6d1cc-c945-4f1a-a213-3e077e7e8646" providerId="ADAL" clId="{ED84F73D-2E7A-4761-85F4-A9B62C1F1E96}" dt="2023-02-28T08:08:49.140" v="10330" actId="478"/>
          <ac:spMkLst>
            <pc:docMk/>
            <pc:sldMk cId="2595825444" sldId="498"/>
            <ac:spMk id="3" creationId="{D3A4AF90-A3B1-459D-6EBA-FD6CE9EEA183}"/>
          </ac:spMkLst>
        </pc:spChg>
        <pc:picChg chg="add">
          <ac:chgData name="Robert French" userId="0af6d1cc-c945-4f1a-a213-3e077e7e8646" providerId="ADAL" clId="{ED84F73D-2E7A-4761-85F4-A9B62C1F1E96}" dt="2023-02-28T08:10:22.541" v="10345" actId="22"/>
          <ac:picMkLst>
            <pc:docMk/>
            <pc:sldMk cId="2595825444" sldId="498"/>
            <ac:picMk id="5" creationId="{D73962E1-B2A1-0082-6ADF-BA222EE0D255}"/>
          </ac:picMkLst>
        </pc:picChg>
      </pc:sldChg>
      <pc:sldChg chg="addSp delSp add mod">
        <pc:chgData name="Robert French" userId="0af6d1cc-c945-4f1a-a213-3e077e7e8646" providerId="ADAL" clId="{ED84F73D-2E7A-4761-85F4-A9B62C1F1E96}" dt="2023-03-09T19:58:18.016" v="10608" actId="22"/>
        <pc:sldMkLst>
          <pc:docMk/>
          <pc:sldMk cId="1143524125" sldId="499"/>
        </pc:sldMkLst>
        <pc:picChg chg="add del">
          <ac:chgData name="Robert French" userId="0af6d1cc-c945-4f1a-a213-3e077e7e8646" providerId="ADAL" clId="{ED84F73D-2E7A-4761-85F4-A9B62C1F1E96}" dt="2023-03-09T19:58:17.426" v="10607" actId="478"/>
          <ac:picMkLst>
            <pc:docMk/>
            <pc:sldMk cId="1143524125" sldId="499"/>
            <ac:picMk id="3" creationId="{7D6CD500-FD71-EE10-3E99-8C6F35373E53}"/>
          </ac:picMkLst>
        </pc:picChg>
        <pc:picChg chg="add">
          <ac:chgData name="Robert French" userId="0af6d1cc-c945-4f1a-a213-3e077e7e8646" providerId="ADAL" clId="{ED84F73D-2E7A-4761-85F4-A9B62C1F1E96}" dt="2023-03-09T19:58:18.016" v="10608" actId="22"/>
          <ac:picMkLst>
            <pc:docMk/>
            <pc:sldMk cId="1143524125" sldId="499"/>
            <ac:picMk id="4" creationId="{95E35544-0A91-EAA9-1C3D-8DA8497F25BF}"/>
          </ac:picMkLst>
        </pc:picChg>
      </pc:sldChg>
      <pc:sldChg chg="addSp delSp add mod">
        <pc:chgData name="Robert French" userId="0af6d1cc-c945-4f1a-a213-3e077e7e8646" providerId="ADAL" clId="{ED84F73D-2E7A-4761-85F4-A9B62C1F1E96}" dt="2023-03-02T07:52:31.128" v="10506" actId="22"/>
        <pc:sldMkLst>
          <pc:docMk/>
          <pc:sldMk cId="1381672478" sldId="500"/>
        </pc:sldMkLst>
        <pc:picChg chg="add del">
          <ac:chgData name="Robert French" userId="0af6d1cc-c945-4f1a-a213-3e077e7e8646" providerId="ADAL" clId="{ED84F73D-2E7A-4761-85F4-A9B62C1F1E96}" dt="2023-03-02T07:52:30.596" v="10505" actId="478"/>
          <ac:picMkLst>
            <pc:docMk/>
            <pc:sldMk cId="1381672478" sldId="500"/>
            <ac:picMk id="3" creationId="{4763B917-D5F1-8487-169C-72BDAC6CE06F}"/>
          </ac:picMkLst>
        </pc:picChg>
        <pc:picChg chg="add">
          <ac:chgData name="Robert French" userId="0af6d1cc-c945-4f1a-a213-3e077e7e8646" providerId="ADAL" clId="{ED84F73D-2E7A-4761-85F4-A9B62C1F1E96}" dt="2023-03-02T07:52:31.128" v="10506" actId="22"/>
          <ac:picMkLst>
            <pc:docMk/>
            <pc:sldMk cId="1381672478" sldId="500"/>
            <ac:picMk id="4" creationId="{775B0DEB-B612-7B5B-A15A-604B0D7172A0}"/>
          </ac:picMkLst>
        </pc:picChg>
      </pc:sldChg>
      <pc:sldChg chg="add del">
        <pc:chgData name="Robert French" userId="0af6d1cc-c945-4f1a-a213-3e077e7e8646" providerId="ADAL" clId="{ED84F73D-2E7A-4761-85F4-A9B62C1F1E96}" dt="2023-02-28T08:11:40.171" v="10349" actId="47"/>
        <pc:sldMkLst>
          <pc:docMk/>
          <pc:sldMk cId="3495805103" sldId="501"/>
        </pc:sldMkLst>
      </pc:sldChg>
      <pc:sldChg chg="add del">
        <pc:chgData name="Robert French" userId="0af6d1cc-c945-4f1a-a213-3e077e7e8646" providerId="ADAL" clId="{ED84F73D-2E7A-4761-85F4-A9B62C1F1E96}" dt="2023-02-28T08:11:40.171" v="10349" actId="47"/>
        <pc:sldMkLst>
          <pc:docMk/>
          <pc:sldMk cId="1124658282" sldId="502"/>
        </pc:sldMkLst>
      </pc:sldChg>
      <pc:sldChg chg="add del">
        <pc:chgData name="Robert French" userId="0af6d1cc-c945-4f1a-a213-3e077e7e8646" providerId="ADAL" clId="{ED84F73D-2E7A-4761-85F4-A9B62C1F1E96}" dt="2023-02-28T08:11:40.171" v="10349" actId="47"/>
        <pc:sldMkLst>
          <pc:docMk/>
          <pc:sldMk cId="1454731515" sldId="503"/>
        </pc:sldMkLst>
      </pc:sldChg>
      <pc:sldChg chg="add del">
        <pc:chgData name="Robert French" userId="0af6d1cc-c945-4f1a-a213-3e077e7e8646" providerId="ADAL" clId="{ED84F73D-2E7A-4761-85F4-A9B62C1F1E96}" dt="2023-02-28T08:11:40.171" v="10349" actId="47"/>
        <pc:sldMkLst>
          <pc:docMk/>
          <pc:sldMk cId="3996204769" sldId="504"/>
        </pc:sldMkLst>
      </pc:sldChg>
      <pc:sldChg chg="add del">
        <pc:chgData name="Robert French" userId="0af6d1cc-c945-4f1a-a213-3e077e7e8646" providerId="ADAL" clId="{ED84F73D-2E7A-4761-85F4-A9B62C1F1E96}" dt="2023-02-28T08:11:40.171" v="10349" actId="47"/>
        <pc:sldMkLst>
          <pc:docMk/>
          <pc:sldMk cId="1079547" sldId="505"/>
        </pc:sldMkLst>
      </pc:sldChg>
      <pc:sldChg chg="add del">
        <pc:chgData name="Robert French" userId="0af6d1cc-c945-4f1a-a213-3e077e7e8646" providerId="ADAL" clId="{ED84F73D-2E7A-4761-85F4-A9B62C1F1E96}" dt="2023-02-28T08:11:40.171" v="10349" actId="47"/>
        <pc:sldMkLst>
          <pc:docMk/>
          <pc:sldMk cId="3833034192" sldId="506"/>
        </pc:sldMkLst>
      </pc:sldChg>
      <pc:sldChg chg="add ord">
        <pc:chgData name="Robert French" userId="0af6d1cc-c945-4f1a-a213-3e077e7e8646" providerId="ADAL" clId="{ED84F73D-2E7A-4761-85F4-A9B62C1F1E96}" dt="2023-03-14T17:51:44.367" v="10926"/>
        <pc:sldMkLst>
          <pc:docMk/>
          <pc:sldMk cId="858666154" sldId="507"/>
        </pc:sldMkLst>
      </pc:sldChg>
      <pc:sldChg chg="delSp modSp new del mod">
        <pc:chgData name="Robert French" userId="0af6d1cc-c945-4f1a-a213-3e077e7e8646" providerId="ADAL" clId="{ED84F73D-2E7A-4761-85F4-A9B62C1F1E96}" dt="2023-03-14T17:24:30.969" v="10880" actId="47"/>
        <pc:sldMkLst>
          <pc:docMk/>
          <pc:sldMk cId="3421443961" sldId="510"/>
        </pc:sldMkLst>
        <pc:spChg chg="del">
          <ac:chgData name="Robert French" userId="0af6d1cc-c945-4f1a-a213-3e077e7e8646" providerId="ADAL" clId="{ED84F73D-2E7A-4761-85F4-A9B62C1F1E96}" dt="2023-03-14T06:52:32.511" v="10848" actId="478"/>
          <ac:spMkLst>
            <pc:docMk/>
            <pc:sldMk cId="3421443961" sldId="510"/>
            <ac:spMk id="2" creationId="{9C5489E3-C7F3-A60A-44AF-3EEB1BEC6E14}"/>
          </ac:spMkLst>
        </pc:spChg>
        <pc:spChg chg="del mod">
          <ac:chgData name="Robert French" userId="0af6d1cc-c945-4f1a-a213-3e077e7e8646" providerId="ADAL" clId="{ED84F73D-2E7A-4761-85F4-A9B62C1F1E96}" dt="2023-03-14T06:52:29.709" v="10847" actId="478"/>
          <ac:spMkLst>
            <pc:docMk/>
            <pc:sldMk cId="3421443961" sldId="510"/>
            <ac:spMk id="3" creationId="{ADF90484-007F-FB65-8953-E82B9A314966}"/>
          </ac:spMkLst>
        </pc:spChg>
      </pc:sldChg>
      <pc:sldChg chg="modSp mod ord">
        <pc:chgData name="Robert French" userId="0af6d1cc-c945-4f1a-a213-3e077e7e8646" providerId="ADAL" clId="{ED84F73D-2E7A-4761-85F4-A9B62C1F1E96}" dt="2023-03-14T17:25:12.186" v="10915" actId="27636"/>
        <pc:sldMkLst>
          <pc:docMk/>
          <pc:sldMk cId="1808874723" sldId="511"/>
        </pc:sldMkLst>
        <pc:spChg chg="mod">
          <ac:chgData name="Robert French" userId="0af6d1cc-c945-4f1a-a213-3e077e7e8646" providerId="ADAL" clId="{ED84F73D-2E7A-4761-85F4-A9B62C1F1E96}" dt="2023-03-14T17:25:12.186" v="10915" actId="27636"/>
          <ac:spMkLst>
            <pc:docMk/>
            <pc:sldMk cId="1808874723" sldId="511"/>
            <ac:spMk id="2" creationId="{160AC16E-906A-4150-8EE9-30C79E4D8D01}"/>
          </ac:spMkLst>
        </pc:spChg>
      </pc:sldChg>
      <pc:sldChg chg="new">
        <pc:chgData name="Robert French" userId="0af6d1cc-c945-4f1a-a213-3e077e7e8646" providerId="ADAL" clId="{ED84F73D-2E7A-4761-85F4-A9B62C1F1E96}" dt="2023-03-14T17:35:17.129" v="10916" actId="680"/>
        <pc:sldMkLst>
          <pc:docMk/>
          <pc:sldMk cId="1972993149" sldId="512"/>
        </pc:sldMkLst>
      </pc:sldChg>
      <pc:sldChg chg="add ord">
        <pc:chgData name="Robert French" userId="0af6d1cc-c945-4f1a-a213-3e077e7e8646" providerId="ADAL" clId="{ED84F73D-2E7A-4761-85F4-A9B62C1F1E96}" dt="2023-03-14T17:51:39.994" v="10924"/>
        <pc:sldMkLst>
          <pc:docMk/>
          <pc:sldMk cId="3012987783" sldId="513"/>
        </pc:sldMkLst>
      </pc:sldChg>
      <pc:sldChg chg="delSp add setBg delDesignElem">
        <pc:chgData name="Robert French" userId="0af6d1cc-c945-4f1a-a213-3e077e7e8646" providerId="ADAL" clId="{ED84F73D-2E7A-4761-85F4-A9B62C1F1E96}" dt="2023-03-14T17:51:24.733" v="10919"/>
        <pc:sldMkLst>
          <pc:docMk/>
          <pc:sldMk cId="1776997267" sldId="514"/>
        </pc:sldMkLst>
        <pc:spChg chg="del">
          <ac:chgData name="Robert French" userId="0af6d1cc-c945-4f1a-a213-3e077e7e8646" providerId="ADAL" clId="{ED84F73D-2E7A-4761-85F4-A9B62C1F1E96}" dt="2023-03-14T17:51:24.733" v="10919"/>
          <ac:spMkLst>
            <pc:docMk/>
            <pc:sldMk cId="1776997267" sldId="514"/>
            <ac:spMk id="15" creationId="{42A4FC2C-047E-45A5-965D-8E1E3BF09BC6}"/>
          </ac:spMkLst>
        </pc:spChg>
      </pc:sldChg>
      <pc:sldChg chg="add del">
        <pc:chgData name="Robert French" userId="0af6d1cc-c945-4f1a-a213-3e077e7e8646" providerId="ADAL" clId="{ED84F73D-2E7A-4761-85F4-A9B62C1F1E96}" dt="2023-03-14T17:51:37.307" v="10922" actId="47"/>
        <pc:sldMkLst>
          <pc:docMk/>
          <pc:sldMk cId="306431859" sldId="515"/>
        </pc:sldMkLst>
      </pc:sldChg>
      <pc:sldChg chg="addSp delSp modSp new mod setBg">
        <pc:chgData name="Robert French" userId="0af6d1cc-c945-4f1a-a213-3e077e7e8646" providerId="ADAL" clId="{ED84F73D-2E7A-4761-85F4-A9B62C1F1E96}" dt="2023-03-15T06:45:11.753" v="10933" actId="26606"/>
        <pc:sldMkLst>
          <pc:docMk/>
          <pc:sldMk cId="2627007656" sldId="515"/>
        </pc:sldMkLst>
        <pc:spChg chg="del">
          <ac:chgData name="Robert French" userId="0af6d1cc-c945-4f1a-a213-3e077e7e8646" providerId="ADAL" clId="{ED84F73D-2E7A-4761-85F4-A9B62C1F1E96}" dt="2023-03-15T06:44:48.590" v="10929" actId="478"/>
          <ac:spMkLst>
            <pc:docMk/>
            <pc:sldMk cId="2627007656" sldId="515"/>
            <ac:spMk id="2" creationId="{01C64261-042C-AD01-D0DD-3282662DC4AF}"/>
          </ac:spMkLst>
        </pc:spChg>
        <pc:spChg chg="del">
          <ac:chgData name="Robert French" userId="0af6d1cc-c945-4f1a-a213-3e077e7e8646" providerId="ADAL" clId="{ED84F73D-2E7A-4761-85F4-A9B62C1F1E96}" dt="2023-03-15T06:44:45.684" v="10928" actId="478"/>
          <ac:spMkLst>
            <pc:docMk/>
            <pc:sldMk cId="2627007656" sldId="515"/>
            <ac:spMk id="3" creationId="{E88050F0-A3DA-446E-8C09-D60C82DA7104}"/>
          </ac:spMkLst>
        </pc:spChg>
        <pc:spChg chg="add">
          <ac:chgData name="Robert French" userId="0af6d1cc-c945-4f1a-a213-3e077e7e8646" providerId="ADAL" clId="{ED84F73D-2E7A-4761-85F4-A9B62C1F1E96}" dt="2023-03-15T06:45:11.753" v="10933" actId="26606"/>
          <ac:spMkLst>
            <pc:docMk/>
            <pc:sldMk cId="2627007656" sldId="515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3-15T06:45:11.753" v="10933" actId="26606"/>
          <ac:picMkLst>
            <pc:docMk/>
            <pc:sldMk cId="2627007656" sldId="515"/>
            <ac:picMk id="5" creationId="{4F3F5BDB-78C2-B766-4D2A-007ED0830C99}"/>
          </ac:picMkLst>
        </pc:picChg>
      </pc:sldChg>
      <pc:sldChg chg="add ord">
        <pc:chgData name="Robert French" userId="0af6d1cc-c945-4f1a-a213-3e077e7e8646" providerId="ADAL" clId="{ED84F73D-2E7A-4761-85F4-A9B62C1F1E96}" dt="2023-03-15T06:46:19.551" v="10936"/>
        <pc:sldMkLst>
          <pc:docMk/>
          <pc:sldMk cId="2598300413" sldId="516"/>
        </pc:sldMkLst>
      </pc:sldChg>
      <pc:sldChg chg="modSp add ord">
        <pc:chgData name="Robert French" userId="0af6d1cc-c945-4f1a-a213-3e077e7e8646" providerId="ADAL" clId="{ED84F73D-2E7A-4761-85F4-A9B62C1F1E96}" dt="2023-03-15T06:57:16.052" v="10945" actId="1076"/>
        <pc:sldMkLst>
          <pc:docMk/>
          <pc:sldMk cId="1597388988" sldId="517"/>
        </pc:sldMkLst>
        <pc:picChg chg="mod">
          <ac:chgData name="Robert French" userId="0af6d1cc-c945-4f1a-a213-3e077e7e8646" providerId="ADAL" clId="{ED84F73D-2E7A-4761-85F4-A9B62C1F1E96}" dt="2023-03-15T06:57:14.304" v="10944" actId="1076"/>
          <ac:picMkLst>
            <pc:docMk/>
            <pc:sldMk cId="1597388988" sldId="517"/>
            <ac:picMk id="1040" creationId="{FA15843E-6E0E-6AD0-F413-7CFE228E2DC7}"/>
          </ac:picMkLst>
        </pc:picChg>
        <pc:picChg chg="mod">
          <ac:chgData name="Robert French" userId="0af6d1cc-c945-4f1a-a213-3e077e7e8646" providerId="ADAL" clId="{ED84F73D-2E7A-4761-85F4-A9B62C1F1E96}" dt="2023-03-15T06:57:16.052" v="10945" actId="1076"/>
          <ac:picMkLst>
            <pc:docMk/>
            <pc:sldMk cId="1597388988" sldId="517"/>
            <ac:picMk id="1044" creationId="{B17B63F6-E7F8-EF0D-F2B5-9290504BBD44}"/>
          </ac:picMkLst>
        </pc:picChg>
      </pc:sldChg>
      <pc:sldChg chg="addSp delSp modSp new mod setBg modNotesTx">
        <pc:chgData name="Robert French" userId="0af6d1cc-c945-4f1a-a213-3e077e7e8646" providerId="ADAL" clId="{ED84F73D-2E7A-4761-85F4-A9B62C1F1E96}" dt="2023-03-16T06:16:40.167" v="10952" actId="26606"/>
        <pc:sldMkLst>
          <pc:docMk/>
          <pc:sldMk cId="3063966507" sldId="518"/>
        </pc:sldMkLst>
        <pc:spChg chg="del">
          <ac:chgData name="Robert French" userId="0af6d1cc-c945-4f1a-a213-3e077e7e8646" providerId="ADAL" clId="{ED84F73D-2E7A-4761-85F4-A9B62C1F1E96}" dt="2023-03-16T06:14:09.885" v="10948" actId="478"/>
          <ac:spMkLst>
            <pc:docMk/>
            <pc:sldMk cId="3063966507" sldId="518"/>
            <ac:spMk id="2" creationId="{F524B96D-A896-9FD5-6319-BB493A48E121}"/>
          </ac:spMkLst>
        </pc:spChg>
        <pc:spChg chg="del">
          <ac:chgData name="Robert French" userId="0af6d1cc-c945-4f1a-a213-3e077e7e8646" providerId="ADAL" clId="{ED84F73D-2E7A-4761-85F4-A9B62C1F1E96}" dt="2023-03-16T06:14:07.327" v="10947" actId="478"/>
          <ac:spMkLst>
            <pc:docMk/>
            <pc:sldMk cId="3063966507" sldId="518"/>
            <ac:spMk id="3" creationId="{120D7C8D-8267-9404-6A2F-E7D2D68BE5FF}"/>
          </ac:spMkLst>
        </pc:spChg>
        <pc:spChg chg="add">
          <ac:chgData name="Robert French" userId="0af6d1cc-c945-4f1a-a213-3e077e7e8646" providerId="ADAL" clId="{ED84F73D-2E7A-4761-85F4-A9B62C1F1E96}" dt="2023-03-16T06:16:40.167" v="10952" actId="26606"/>
          <ac:spMkLst>
            <pc:docMk/>
            <pc:sldMk cId="3063966507" sldId="518"/>
            <ac:spMk id="10" creationId="{42A4FC2C-047E-45A5-965D-8E1E3BF09BC6}"/>
          </ac:spMkLst>
        </pc:spChg>
        <pc:picChg chg="add mod">
          <ac:chgData name="Robert French" userId="0af6d1cc-c945-4f1a-a213-3e077e7e8646" providerId="ADAL" clId="{ED84F73D-2E7A-4761-85F4-A9B62C1F1E96}" dt="2023-03-16T06:16:40.167" v="10952" actId="26606"/>
          <ac:picMkLst>
            <pc:docMk/>
            <pc:sldMk cId="3063966507" sldId="518"/>
            <ac:picMk id="5" creationId="{0C9C6132-6263-6A52-825E-16031F0F0CEA}"/>
          </ac:picMkLst>
        </pc:picChg>
      </pc:sldChg>
      <pc:sldChg chg="add ord">
        <pc:chgData name="Robert French" userId="0af6d1cc-c945-4f1a-a213-3e077e7e8646" providerId="ADAL" clId="{ED84F73D-2E7A-4761-85F4-A9B62C1F1E96}" dt="2023-03-16T07:05:24.613" v="10957"/>
        <pc:sldMkLst>
          <pc:docMk/>
          <pc:sldMk cId="3098481400" sldId="5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93E9F-0942-495F-A6B9-C9D30BA808C5}" type="datetimeFigureOut">
              <a:t>3/25/2023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3FFA4-8E4C-4F28-A11D-BF792ECD773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7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_eberle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rendLSpkDtY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QagUWpAx5k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wBQdgO6CXQ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vanchenao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04rZ7R1fKhY?utm_source=unsplash&amp;utm_medium=referral&amp;utm_content=creditCopyText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7wGvnbuwj0?utm_source=unsplash&amp;utm_medium=referral&amp;utm_content=creditCopyText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_eberle?utm_source=unsplash&amp;utm_medium=referral&amp;utm_content=creditCopyTex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rendLSpkDtY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fr/@brett_jordan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AQERZCX6cY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QagUWpAx5k?utm_source=unsplash&amp;utm_medium=referral&amp;utm_content=creditCopyText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wBQdgO6CXQ?utm_source=unsplash&amp;utm_medium=referral&amp;utm_content=creditCopyText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vanchenao?utm_source=unsplash&amp;utm_medium=referral&amp;utm_content=creditCopyText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04rZ7R1fKhY?utm_source=unsplash&amp;utm_medium=referral&amp;utm_content=creditCopyText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oudLkxglHuM?utm_source=unsplash&amp;utm_medium=referral&amp;utm_content=creditCopyText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ja/@joelmmathey?utm_source=unsplash&amp;utm_medium=referral&amp;utm_content=creditCopyText" TargetMode="External"/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C_b3XPPUjo?utm_source=unsplash&amp;utm_medium=referral&amp;utm_content=creditCopyText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ja/@joelmmathey?utm_source=unsplash&amp;utm_medium=referral&amp;utm_content=creditCopyText" TargetMode="External"/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C_b3XPPUjo?utm_source=unsplash&amp;utm_medium=referral&amp;utm_content=creditCopyText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mmywilliams?utm_source=unsplash&amp;utm_medium=referral&amp;utm_content=creditCopyText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ufgOEVZuHgM?utm_source=unsplash&amp;utm_medium=referral&amp;utm_content=creditCopyText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OwBRQ0bykX8?utm_source=unsplash&amp;utm_medium=referral&amp;utm_content=creditCopyText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rktibbs?utm_source=unsplash&amp;utm_medium=referral&amp;utm_content=creditCopyText" TargetMode="External"/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oqStl2L5oxI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="https://unsplash.com/es/@jakobustrop?utm_source=unsplash&amp;utm_medium=referral&amp;utm_content=creditCopyText"&gt;Jakob Braun&lt;/a&gt; on &lt;a </a:t>
            </a:r>
            <a:r>
              <a:rPr lang="en-US" err="1"/>
              <a:t>href</a:t>
            </a:r>
            <a:r>
              <a:rPr lang="en-US"/>
              <a:t>="https://unsplash.com/photos/</a:t>
            </a:r>
            <a:r>
              <a:rPr lang="en-US" err="1"/>
              <a:t>XK-aFVsgksE?utm_source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14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Marcel Eberle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15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should you use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77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Priscilla Du </a:t>
            </a:r>
            <a:r>
              <a:rPr lang="en-GB" dirty="0" err="1">
                <a:hlinkClick r:id="rId3"/>
              </a:rPr>
              <a:t>Preez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0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="https://unsplash.com/@loic?utm_source=unsplash&amp;utm_medium=referral&amp;utm_content=creditCopyText"&gt;Djim </a:t>
            </a:r>
            <a:r>
              <a:rPr lang="en-US" err="1"/>
              <a:t>Loic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="https://unsplash.com/wallpapers/desktop/</a:t>
            </a:r>
            <a:r>
              <a:rPr lang="en-US" err="1"/>
              <a:t>windows?utm_source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97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Markus </a:t>
            </a:r>
            <a:r>
              <a:rPr lang="en-US" dirty="0" err="1">
                <a:hlinkClick r:id="rId3"/>
              </a:rPr>
              <a:t>Spiske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57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say hello to the data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="https://unsplash.com/@lemonvlad?utm_source=unsplash&amp;utm_medium=referral&amp;utm_content=creditCopyText"&gt;Vladislav </a:t>
            </a:r>
            <a:r>
              <a:rPr lang="en-US" err="1"/>
              <a:t>Klapin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="https://unsplash.com/photos/PVr9Gsj93Pc?utm_source=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901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Ivan </a:t>
            </a:r>
            <a:r>
              <a:rPr lang="en-US" dirty="0" err="1">
                <a:hlinkClick r:id="rId3"/>
              </a:rPr>
              <a:t>Henao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Building the components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75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One of the questions we have not answer is who is speaking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="https://unsplash.com/@evan__bray?utm_source=unsplash&amp;utm_medium=referral&amp;utm_content=creditCopyText"&gt;Evan Dennis&lt;/a&gt; on &lt;a </a:t>
            </a:r>
            <a:r>
              <a:rPr lang="en-US" err="1"/>
              <a:t>href</a:t>
            </a:r>
            <a:r>
              <a:rPr lang="en-US"/>
              <a:t>="https://unsplash.com/photos/</a:t>
            </a:r>
            <a:r>
              <a:rPr lang="en-US" err="1"/>
              <a:t>i</a:t>
            </a:r>
            <a:r>
              <a:rPr lang="en-US"/>
              <a:t>--IN3cvEjg?utm_source=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017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Priscilla Du </a:t>
            </a:r>
            <a:r>
              <a:rPr lang="en-GB" dirty="0" err="1">
                <a:hlinkClick r:id="rId3"/>
              </a:rPr>
              <a:t>Preez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278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Marcel Eberle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17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Brett Jordan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17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should you use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059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Lower Refresh Times</a:t>
            </a:r>
            <a:r>
              <a:rPr lang="en-US"/>
              <a:t> – In order to refresh the data model from the entire database, it might take a long time. However, in the case of an incremental refresh, since we are bringing in only a small portion of the data, refreshes are generally faster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More Reliable Queries</a:t>
            </a:r>
            <a:r>
              <a:rPr lang="en-US"/>
              <a:t> – As we refresh a Power BI data model, in the background SQL queries are being fired to the database engine. Queries that run for a shorter duration are more reliable as they do not lock the database for long periods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Less Resource Consumption</a:t>
            </a:r>
            <a:r>
              <a:rPr lang="en-US"/>
              <a:t> – Due to the lower runtime of the queries, the database resources consumed are also quite less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36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Before setting up incremental refresh you have to ask some questions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20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long do you need to keep the data for?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="https://unsplash.com/@aronvisuals?utm_source=unsplash&amp;utm_medium=referral&amp;utm_content=creditCopyText"&gt;Aron Visuals&lt;/a&gt; on &lt;a </a:t>
            </a:r>
            <a:r>
              <a:rPr lang="en-US" err="1"/>
              <a:t>href</a:t>
            </a:r>
            <a:r>
              <a:rPr lang="en-US"/>
              <a:t>="https://unsplash.com/photos/BXOXnQ26B7o?utm_source=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55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often do you update the data?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="https://unsplash.com/es/@markuswinkler?utm_source=unsplash&amp;utm_medium=referral&amp;utm_content=creditCopyText"&gt;Markus Winkler&lt;/a&gt; on &lt;a </a:t>
            </a:r>
            <a:r>
              <a:rPr lang="en-US" err="1"/>
              <a:t>href</a:t>
            </a:r>
            <a:r>
              <a:rPr lang="en-US"/>
              <a:t>="https://unsplash.com/photos/cxoR55-bels?utm_source=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739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After reading that many times this is how I felt</a:t>
            </a:r>
          </a:p>
          <a:p>
            <a:endParaRPr lang="en-GB"/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: https://www.pexels.com/photo/yelling-formal-man-watching-news-on-laptop-3760778/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488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Priscilla Du </a:t>
            </a:r>
            <a:r>
              <a:rPr lang="en-GB" dirty="0" err="1">
                <a:hlinkClick r:id="rId3"/>
              </a:rPr>
              <a:t>Preez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359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="https://unsplash.com/@loic?utm_source=unsplash&amp;utm_medium=referral&amp;utm_content=creditCopyText"&gt;Djim </a:t>
            </a:r>
            <a:r>
              <a:rPr lang="en-US" err="1"/>
              <a:t>Loic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="https://unsplash.com/wallpapers/desktop/</a:t>
            </a:r>
            <a:r>
              <a:rPr lang="en-US" err="1"/>
              <a:t>windows?utm_source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3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972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17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the code, presentation and links are included in the GitHub Repo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="https://unsplash.com/@kellysikkema?utm_source=unsplash&amp;utm_medium=referral&amp;utm_content=creditCopyText"&gt;Kelly </a:t>
            </a:r>
            <a:r>
              <a:rPr lang="en-US" err="1"/>
              <a:t>Sikkema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="https://unsplash.com/photos/Z9AU36chmQI?utm_source=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2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you are now unimpressed and wondering why you came to this session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="https://unsplash.com/@patrickian4?utm_source=unsplash&amp;utm_medium=referral&amp;utm_content=creditCopyText"&gt;Patrick Fore&lt;/a&gt; on &lt;a </a:t>
            </a:r>
            <a:r>
              <a:rPr lang="en-US" err="1"/>
              <a:t>href</a:t>
            </a:r>
            <a:r>
              <a:rPr lang="en-US"/>
              <a:t>="https://unsplash.com/photos/Qz_QW-_1CzA?utm_source=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299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Markus </a:t>
            </a:r>
            <a:r>
              <a:rPr lang="en-US" dirty="0" err="1">
                <a:hlinkClick r:id="rId3"/>
              </a:rPr>
              <a:t>Spiske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27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I did some experimenting to see if I could understand how it worked as I did not understand so much !</a:t>
            </a:r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="https://unsplash.com/@nicolasthomas?utm_source=unsplash&amp;utm_medium=referral&amp;utm_content=creditCopyText"&gt;Nicolas Thomas&lt;/a&gt; on &lt;a </a:t>
            </a:r>
            <a:r>
              <a:rPr lang="en-US" err="1"/>
              <a:t>href</a:t>
            </a:r>
            <a:r>
              <a:rPr lang="en-US"/>
              <a:t>="https://unsplash.com/photos/3GZi6OpSDcY?utm_source=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930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say hello to the data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="https://unsplash.com/@lemonvlad?utm_source=unsplash&amp;utm_medium=referral&amp;utm_content=creditCopyText"&gt;Vladislav </a:t>
            </a:r>
            <a:r>
              <a:rPr lang="en-US" err="1"/>
              <a:t>Klapin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="https://unsplash.com/photos/PVr9Gsj93Pc?utm_source=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16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pl-PL" b="0" i="0">
                <a:solidFill>
                  <a:srgbClr val="000000"/>
                </a:solidFill>
                <a:effectLst/>
                <a:latin typeface="PlusJakartaSans"/>
              </a:rPr>
              <a:t>Photo by Antoni Shkraba: https://www.pexels.com/photo/fine-looking-man-in-black-suit-jacket-using-laptop-5467588/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794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call date is the field used as part of the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003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will check to see if the table exists. If it does then it will drop the table</a:t>
            </a:r>
          </a:p>
          <a:p>
            <a:endParaRPr lang="en-GB"/>
          </a:p>
          <a:p>
            <a:r>
              <a:rPr lang="en-GB"/>
              <a:t>Then it will create the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968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will check to see if the table exists. If it does then it will drop the table</a:t>
            </a:r>
          </a:p>
          <a:p>
            <a:endParaRPr lang="en-GB"/>
          </a:p>
          <a:p>
            <a:r>
              <a:rPr lang="en-GB"/>
              <a:t>Then creates the table and populates it with three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685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will check to see if the table exists. If it does then it will drop the table</a:t>
            </a:r>
          </a:p>
          <a:p>
            <a:endParaRPr lang="en-GB"/>
          </a:p>
          <a:p>
            <a:r>
              <a:rPr lang="en-GB"/>
              <a:t>Then creates the table and populates it with three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809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process described only sets up the components, in the next step we will set up incremental refresh.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5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is documentation from Microsoft on increment refresh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="https://unsplash.com/@anniespratt?utm_source=unsplash&amp;utm_medium=referral&amp;utm_content=creditCopyText"&gt;Annie Spratt&lt;/a&gt; on &lt;a </a:t>
            </a:r>
            <a:r>
              <a:rPr lang="en-US" err="1"/>
              <a:t>href</a:t>
            </a:r>
            <a:r>
              <a:rPr lang="en-US"/>
              <a:t>="https://unsplash.com/photos/5cFwQ-WMcJU?utm_source=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8922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Ivan </a:t>
            </a:r>
            <a:r>
              <a:rPr lang="en-US" dirty="0" err="1">
                <a:hlinkClick r:id="rId3"/>
              </a:rPr>
              <a:t>Henao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Building the components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24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should you use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55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Annie Spratt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637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must refresh the dataset at least once to initialise the dataflow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1225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Joel M </a:t>
            </a:r>
            <a:r>
              <a:rPr lang="en-US" dirty="0" err="1">
                <a:hlinkClick r:id="rId3"/>
              </a:rPr>
              <a:t>Mathey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What about slowing changing dimensions?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479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Joel M </a:t>
            </a:r>
            <a:r>
              <a:rPr lang="en-US" dirty="0" err="1">
                <a:hlinkClick r:id="rId3"/>
              </a:rPr>
              <a:t>Mathey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Lets look at the fact table again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8101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call date is the field used as part of the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4017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Sander Sammy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6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Miguel Á.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Padriñán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https://www.pexels.com/photo/close-up-shot-of-keyboard-buttons-2882553/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732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Ann H: https://www.pexels.com/photo/a-text-on-a-pink-surface-11141929/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256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reading the documentation I felt a little “</a:t>
            </a:r>
            <a:r>
              <a:rPr lang="en-US" err="1"/>
              <a:t>discombobualated</a:t>
            </a:r>
            <a:r>
              <a:rPr lang="en-US"/>
              <a:t>”</a:t>
            </a:r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="https://unsplash.com/@brett_jordan?utm_source=unsplash&amp;utm_medium=referral&amp;utm_content=creditCopyText"&gt;Brett Jordan&lt;/a&gt; on &lt;a </a:t>
            </a:r>
            <a:r>
              <a:rPr lang="en-US" err="1"/>
              <a:t>href</a:t>
            </a:r>
            <a:r>
              <a:rPr lang="en-US"/>
              <a:t>="https://unsplash.com/photos/-</a:t>
            </a:r>
            <a:r>
              <a:rPr lang="en-US" err="1"/>
              <a:t>JbOrVnwYjw?utm_source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661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Miguel Á.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Padriñán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https://www.pexels.com/photo/close-up-shot-of-keyboard-buttons-2882553/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2181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RODNAE Productions: https://www.pexels.com/photo/photo-of-a-we-have-more-signage-7563581/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29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Tim </a:t>
            </a:r>
            <a:r>
              <a:rPr lang="en-US" dirty="0" err="1">
                <a:hlinkClick r:id="rId3"/>
              </a:rPr>
              <a:t>Mossholder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455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https://commons.wikimedia.org/wiki/File:Clock_reversed.gif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15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 the code files and links are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81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Clark Tibbs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759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 more than a little confused and alarmed 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="https://unsplash.com/@mtresemer?utm_source=unsplash&amp;utm_medium=referral&amp;utm_content=creditCopyText"&gt;Michelle </a:t>
            </a:r>
            <a:r>
              <a:rPr lang="en-US" err="1"/>
              <a:t>Tresemer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="https://unsplash.com/photos/MjKUUaYQQ6U?utm_source=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21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if you feel confused well you are in good company as I was also very confused !!!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="https://unsplash.com/es/@brucemars?utm_source=unsplash&amp;utm_medium=referral&amp;utm_content=creditCopyText"&gt;bruce mars&lt;/a&gt; on &lt;a </a:t>
            </a:r>
            <a:r>
              <a:rPr lang="en-US" err="1"/>
              <a:t>href</a:t>
            </a:r>
            <a:r>
              <a:rPr lang="en-US"/>
              <a:t>="https://unsplash.com/photos/xj8qrWvuOEs?utm_source=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4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I did some experimenting to see if I could understand how it worked as I did not understand so much !</a:t>
            </a:r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="https://unsplash.com/@nicolasthomas?utm_source=unsplash&amp;utm_medium=referral&amp;utm_content=creditCopyText"&gt;Nicolas Thomas&lt;/a&gt; on &lt;a </a:t>
            </a:r>
            <a:r>
              <a:rPr lang="en-US" err="1"/>
              <a:t>href</a:t>
            </a:r>
            <a:r>
              <a:rPr lang="en-US"/>
              <a:t>="https://unsplash.com/photos/3GZi6OpSDcY?utm_source=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9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 the code files and links are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22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C776-A8B7-5937-8D63-A22F67F06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F6190-7E23-F984-E420-63D4E806F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5846-2E7F-033C-B323-AF334BEA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9B521-9809-838E-6DCC-16F34D24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968A4-5CC3-66E8-8356-0F76504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211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E8EB-C5B6-992E-A544-C7AD3642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3AE5C-CA11-C288-C5E7-605379E40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E73FF-68A4-887B-1E29-A7E77CD1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D379-B917-4A44-6CD3-45945C78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A089-4716-8727-3815-5C2E16A4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57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15D90-B264-6267-CDE7-F583CA7DC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528A5-144E-5D22-6FC7-E3B7E7510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4C845-4790-CC89-9D5C-4CF66053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BECBC-7470-1DA7-E632-43EEA912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E54F2-09AC-9596-99EB-C792F882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260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D2AE1D-3418-47FB-87AA-94F9804AC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9" b="13744"/>
          <a:stretch/>
        </p:blipFill>
        <p:spPr>
          <a:xfrm>
            <a:off x="236274" y="0"/>
            <a:ext cx="11552110" cy="4703494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6B54CD9C-101D-4C66-B6B8-5CF6A51D73C0}"/>
              </a:ext>
            </a:extLst>
          </p:cNvPr>
          <p:cNvSpPr/>
          <p:nvPr userDrawn="1"/>
        </p:nvSpPr>
        <p:spPr>
          <a:xfrm rot="5400000">
            <a:off x="3487269" y="-3487270"/>
            <a:ext cx="5217459" cy="12192002"/>
          </a:xfrm>
          <a:prstGeom prst="homePlate">
            <a:avLst>
              <a:gd name="adj" fmla="val 23503"/>
            </a:avLst>
          </a:prstGeom>
          <a:solidFill>
            <a:schemeClr val="accent1">
              <a:alpha val="75000"/>
            </a:schemeClr>
          </a:solidFill>
          <a:ln cap="rnd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C88E3F-5788-4BC9-8D8A-E9FE9F108D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740" y="5479087"/>
            <a:ext cx="3994520" cy="1080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C8EEC6-DFB8-43FD-B873-423630C2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06" y="2471939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93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30" y="151926"/>
            <a:ext cx="2675229" cy="72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5200" y="-5443"/>
            <a:ext cx="8866800" cy="946800"/>
          </a:xfrm>
          <a:prstGeom prst="rect">
            <a:avLst/>
          </a:prstGeom>
          <a:solidFill>
            <a:schemeClr val="bg2"/>
          </a:solidFill>
        </p:spPr>
        <p:txBody>
          <a:bodyPr anchor="ctr" anchorCtr="1"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C417913-5326-4E7A-BD68-2B678085A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475" y="1635696"/>
            <a:ext cx="11322050" cy="486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19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D3D6-5ACA-1D56-7DB5-6DA7AE63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B58E-44FC-C0ED-BD16-1E5FA0F99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931F-D676-6E6F-8536-B4FF7B9D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A9CE8-D385-7FAC-99D0-6CCD4995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A033-6EDF-2BBF-05D1-FCC1777B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00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43C1-35C1-C0B2-6334-902CA80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E2EF6-E8D1-96A5-313C-066B41726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CC654-939E-D196-0FE8-427434C7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6959-91B6-C31B-CA98-F60DEDED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FDF0A-CEDD-914A-1550-E6692B2B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15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439E-8AA8-FEED-DECE-56DF9870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E7A6-230A-7140-EA5E-00D548509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5D7CA-4AAD-7EC1-DB2E-9FC6B7A47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9DAF2-68DC-0962-4222-2F785913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8DC11-AF03-137D-8640-BE45087A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D5702-EC59-F5F1-7F8A-28715BDC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4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AE64-9E60-AC5E-4A18-75924AA5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8DEB6-208B-2241-62E0-AF25B2827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389F6-66B3-F887-B7EA-A8CF2128E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EC79B-0048-80F2-3463-F9E4F9FFC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81875-663C-E142-047B-BB40C119C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792C6-8E2E-5963-CBE7-26FBBDF0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CD44-03EA-6775-23AD-C3E4EBA3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D6BB9-09D6-EAA5-73AF-9C7519DC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08F7-45C4-56ED-2460-77D6BAD4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8146C-F0C1-4FF3-826E-AFAF05DF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B75CF-8303-8B39-149A-23C45C9D6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82F62-03A5-E82C-FC69-0E24C22D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0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F7226-7596-6F3E-6D02-4EBFBC7D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BD0EC-E355-463F-A9FD-9577AC51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7F7B2-410E-52B9-CD0C-CC743230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8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E666-9519-299F-D5D1-91605C12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7AEA6-E0F3-971D-7C49-497CA156B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7C732-C81C-4B84-FAFD-5B1AFBBC8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9F22-9F9D-4E01-48D8-28F4EF9F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445F-1894-0065-8664-91E71CE2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C5B79-162F-90CD-2D82-D14812A8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6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7B-1114-E871-1774-7E1B0ACE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5BF9-D591-808C-CA0F-2D24F4193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7BAA1-7813-C9E3-E272-9D94A76F0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68FB6-1B03-F2AF-E935-B29312BC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90042-7055-C87C-FC5D-B60AF5D3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279B5-3903-370E-AD1B-215C60CD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07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9ED62-5010-B74D-1EDE-81B198C3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42CBB-DB84-5DED-E1F6-A763BAAB7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DF32-EDCC-2E7E-834F-433E387B6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40D78-8911-0D26-DAF8-0EF1C51DC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AC2C1-0074-FDC3-0EF6-BEC43405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3iqCb6P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ksayer/5614813544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3iqCb6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e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jpeg"/><Relationship Id="rId19" Type="http://schemas.openxmlformats.org/officeDocument/2006/relationships/image" Target="../media/image160.png"/><Relationship Id="rId4" Type="http://schemas.openxmlformats.org/officeDocument/2006/relationships/image" Target="../media/image145.jpe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ksayer/561481354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2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ksayer/5614813544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80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7"/>
    </mc:Choice>
    <mc:Fallback xmlns="">
      <p:transition spd="slow" advTm="125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60953B-3C13-8306-DB3A-1D6DED6F0326}"/>
              </a:ext>
            </a:extLst>
          </p:cNvPr>
          <p:cNvSpPr/>
          <p:nvPr/>
        </p:nvSpPr>
        <p:spPr>
          <a:xfrm>
            <a:off x="0" y="163175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Minimum requirements</a:t>
            </a:r>
            <a:endParaRPr lang="en-US" sz="66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948B98-FD57-394C-6851-D752CB71626E}"/>
              </a:ext>
            </a:extLst>
          </p:cNvPr>
          <p:cNvSpPr txBox="1"/>
          <p:nvPr/>
        </p:nvSpPr>
        <p:spPr>
          <a:xfrm>
            <a:off x="1980258" y="1690062"/>
            <a:ext cx="823148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Power BI pro licence</a:t>
            </a:r>
          </a:p>
          <a:p>
            <a:r>
              <a:rPr lang="en-GB" sz="4400"/>
              <a:t>Or </a:t>
            </a:r>
          </a:p>
          <a:p>
            <a:r>
              <a:rPr lang="en-GB" sz="4400"/>
              <a:t>Power BI Premium Per User licence</a:t>
            </a:r>
          </a:p>
          <a:p>
            <a:r>
              <a:rPr lang="en-GB" sz="4400"/>
              <a:t>Or </a:t>
            </a:r>
          </a:p>
          <a:p>
            <a:r>
              <a:rPr lang="en-GB" sz="4400"/>
              <a:t>Premium per capacity</a:t>
            </a:r>
          </a:p>
        </p:txBody>
      </p:sp>
    </p:spTree>
    <p:extLst>
      <p:ext uri="{BB962C8B-B14F-4D97-AF65-F5344CB8AC3E}">
        <p14:creationId xmlns:p14="http://schemas.microsoft.com/office/powerpoint/2010/main" val="33183390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FFCBC-835A-0090-0030-5E0B683A6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509" y="1021556"/>
            <a:ext cx="8681544" cy="58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4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0DD0A-E387-1A7A-FE55-8BE07D6518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05" y="1293018"/>
            <a:ext cx="11148635" cy="55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7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173142-1581-1645-5095-EF8E05925B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46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8D09B-D80D-AC2F-EEB4-8F7AB64716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75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CB82B-9982-6FC5-A7E1-290C0530D0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194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725D5-7D07-1BD2-F0F0-5C88A38D29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186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D6828-8D51-E916-9E91-F482603431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2" y="0"/>
            <a:ext cx="10938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493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F6B934-6D8D-8DDE-A8D6-AC33DAC59AE6}"/>
              </a:ext>
            </a:extLst>
          </p:cNvPr>
          <p:cNvSpPr/>
          <p:nvPr/>
        </p:nvSpPr>
        <p:spPr>
          <a:xfrm>
            <a:off x="2085062" y="2136338"/>
            <a:ext cx="802187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</a:t>
            </a:r>
            <a:b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 the report called</a:t>
            </a:r>
          </a:p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IncrementalRefreshRpt.pbix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1988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E07A23-0937-65A1-9610-755DAEE4DB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218" y="601483"/>
            <a:ext cx="9232007" cy="62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980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397A2-9BB7-6CCD-9DD7-D4187E9D68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449" y="742950"/>
            <a:ext cx="9374552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CF9DE-B9DC-0CE4-BD24-1F434AB95679}"/>
              </a:ext>
            </a:extLst>
          </p:cNvPr>
          <p:cNvSpPr/>
          <p:nvPr/>
        </p:nvSpPr>
        <p:spPr>
          <a:xfrm>
            <a:off x="2047713" y="332720"/>
            <a:ext cx="80965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Assumed 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126F5-C44C-5CE0-FCA5-9E426DDC04F4}"/>
              </a:ext>
            </a:extLst>
          </p:cNvPr>
          <p:cNvSpPr txBox="1"/>
          <p:nvPr/>
        </p:nvSpPr>
        <p:spPr>
          <a:xfrm>
            <a:off x="0" y="2367171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How to do the following -: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Connect Data Flow to SQL server database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Connect Data Set to SQL server database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Connect Power BI Desktop to a Data Set</a:t>
            </a:r>
          </a:p>
        </p:txBody>
      </p:sp>
    </p:spTree>
    <p:extLst>
      <p:ext uri="{BB962C8B-B14F-4D97-AF65-F5344CB8AC3E}">
        <p14:creationId xmlns:p14="http://schemas.microsoft.com/office/powerpoint/2010/main" val="34443621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DC725-446E-C7E0-49D6-7F9FEFCF07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60" y="0"/>
            <a:ext cx="10201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3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6A96D-1B3E-69ED-9383-5867FD1870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008" y="946156"/>
            <a:ext cx="6821957" cy="5911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C6AE4-8AD9-9864-FA65-20A3AE985805}"/>
              </a:ext>
            </a:extLst>
          </p:cNvPr>
          <p:cNvSpPr txBox="1"/>
          <p:nvPr/>
        </p:nvSpPr>
        <p:spPr>
          <a:xfrm>
            <a:off x="3048866" y="0"/>
            <a:ext cx="60942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ConfirmTotals.sql</a:t>
            </a: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28161675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C551B-81F6-2F04-0EAB-D639BD8F6F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206" y="0"/>
            <a:ext cx="8585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698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8D8D7-B5DF-4C25-0E7E-46C1F04F4744}"/>
              </a:ext>
            </a:extLst>
          </p:cNvPr>
          <p:cNvSpPr/>
          <p:nvPr/>
        </p:nvSpPr>
        <p:spPr>
          <a:xfrm>
            <a:off x="2371909" y="2967335"/>
            <a:ext cx="7448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Phew now ready to start !</a:t>
            </a:r>
          </a:p>
        </p:txBody>
      </p:sp>
    </p:spTree>
    <p:extLst>
      <p:ext uri="{BB962C8B-B14F-4D97-AF65-F5344CB8AC3E}">
        <p14:creationId xmlns:p14="http://schemas.microsoft.com/office/powerpoint/2010/main" val="12426146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1913187" y="0"/>
            <a:ext cx="83656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4 - </a:t>
            </a: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UpdateFactTableDayByDay.sql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756045" y="858590"/>
            <a:ext cx="106799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3200" dirty="0"/>
          </a:p>
          <a:p>
            <a:r>
              <a:rPr lang="en-GB" sz="4800" dirty="0"/>
              <a:t>Find </a:t>
            </a:r>
            <a:r>
              <a:rPr lang="en-GB" sz="4800" b="1" dirty="0">
                <a:solidFill>
                  <a:srgbClr val="0070C0"/>
                </a:solidFill>
              </a:rPr>
              <a:t>Last </a:t>
            </a:r>
            <a:r>
              <a:rPr lang="en-GB" sz="4800" dirty="0"/>
              <a:t>date in dataset </a:t>
            </a:r>
            <a:r>
              <a:rPr lang="en-GB" sz="4800" b="1" dirty="0"/>
              <a:t>(</a:t>
            </a:r>
            <a:r>
              <a:rPr lang="en-GB" sz="4800" b="1" dirty="0" err="1"/>
              <a:t>eg</a:t>
            </a:r>
            <a:r>
              <a:rPr lang="en-GB" sz="4800" b="1" dirty="0"/>
              <a:t> 1</a:t>
            </a:r>
            <a:r>
              <a:rPr lang="en-GB" sz="4800" b="1" baseline="30000" dirty="0"/>
              <a:t>st</a:t>
            </a:r>
            <a:r>
              <a:rPr lang="en-GB" sz="4800" b="1" dirty="0"/>
              <a:t> Jan 2023)</a:t>
            </a:r>
          </a:p>
          <a:p>
            <a:r>
              <a:rPr lang="en-GB" sz="4800" dirty="0"/>
              <a:t>Insert single record for each Agent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CallDate</a:t>
            </a:r>
            <a:r>
              <a:rPr lang="en-GB" sz="4800" dirty="0"/>
              <a:t> =</a:t>
            </a:r>
            <a:r>
              <a:rPr lang="en-GB" sz="4800" b="1" dirty="0">
                <a:solidFill>
                  <a:srgbClr val="0070C0"/>
                </a:solidFill>
              </a:rPr>
              <a:t> Last </a:t>
            </a:r>
            <a:r>
              <a:rPr lang="en-GB" sz="4800" dirty="0"/>
              <a:t>date in dataset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CallsAnswered</a:t>
            </a:r>
            <a:r>
              <a:rPr lang="en-GB" sz="4800" dirty="0"/>
              <a:t> to 100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CallsFowarded</a:t>
            </a:r>
            <a:r>
              <a:rPr lang="en-GB" sz="4800" dirty="0"/>
              <a:t> to 100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CallMissed</a:t>
            </a:r>
            <a:r>
              <a:rPr lang="en-GB" sz="4800" dirty="0"/>
              <a:t> to 100</a:t>
            </a:r>
          </a:p>
        </p:txBody>
      </p:sp>
    </p:spTree>
    <p:extLst>
      <p:ext uri="{BB962C8B-B14F-4D97-AF65-F5344CB8AC3E}">
        <p14:creationId xmlns:p14="http://schemas.microsoft.com/office/powerpoint/2010/main" val="27545733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6D211-E34F-3C4D-F2BF-5E1D778BCC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6225" y="796223"/>
            <a:ext cx="8949097" cy="60617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365D1A-FE43-F385-527E-85048935B630}"/>
              </a:ext>
            </a:extLst>
          </p:cNvPr>
          <p:cNvSpPr/>
          <p:nvPr/>
        </p:nvSpPr>
        <p:spPr>
          <a:xfrm>
            <a:off x="1913187" y="0"/>
            <a:ext cx="83656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4 - </a:t>
            </a: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UpdateFactTableDayByDay.sql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4178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068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8E2D06-C155-DC6B-2D61-01990FE944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731"/>
            <a:ext cx="12192000" cy="629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92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100132"/>
              <a:gd name="adj3" fmla="val 52857"/>
              <a:gd name="adj4" fmla="val 149223"/>
              <a:gd name="adj5" fmla="val -61371"/>
              <a:gd name="adj6" fmla="val 179283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inserted into here.</a:t>
            </a:r>
          </a:p>
        </p:txBody>
      </p:sp>
    </p:spTree>
    <p:extLst>
      <p:ext uri="{BB962C8B-B14F-4D97-AF65-F5344CB8AC3E}">
        <p14:creationId xmlns:p14="http://schemas.microsoft.com/office/powerpoint/2010/main" val="23148550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827602" y="0"/>
            <a:ext cx="1053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5 - </a:t>
            </a: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UpdateFactTableLatestDateCallFigures.sql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841772" y="1272927"/>
            <a:ext cx="1050845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2800" dirty="0"/>
          </a:p>
          <a:p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last</a:t>
            </a:r>
            <a:r>
              <a:rPr lang="en-GB" sz="4400" dirty="0"/>
              <a:t> date in dataset </a:t>
            </a:r>
            <a:r>
              <a:rPr lang="en-GB" sz="4400" b="1" dirty="0"/>
              <a:t>(</a:t>
            </a:r>
            <a:r>
              <a:rPr lang="en-GB" sz="4400" b="1" dirty="0" err="1"/>
              <a:t>eg</a:t>
            </a:r>
            <a:r>
              <a:rPr lang="en-GB" sz="4400" b="1" dirty="0"/>
              <a:t> 1</a:t>
            </a:r>
            <a:r>
              <a:rPr lang="en-GB" sz="4400" b="1" baseline="30000" dirty="0"/>
              <a:t>st</a:t>
            </a:r>
            <a:r>
              <a:rPr lang="en-GB" sz="4400" b="1" dirty="0"/>
              <a:t> Jan 2023)</a:t>
            </a:r>
            <a:endParaRPr lang="en-GB" sz="4400" dirty="0"/>
          </a:p>
          <a:p>
            <a:r>
              <a:rPr lang="en-GB" sz="4400" dirty="0"/>
              <a:t>Update values for the records of each Agent</a:t>
            </a:r>
          </a:p>
          <a:p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Last </a:t>
            </a:r>
            <a:r>
              <a:rPr lang="en-GB" sz="4400" dirty="0"/>
              <a:t>date in dataset</a:t>
            </a:r>
          </a:p>
          <a:p>
            <a:r>
              <a:rPr lang="en-GB" sz="4400" dirty="0"/>
              <a:t>Update </a:t>
            </a:r>
            <a:r>
              <a:rPr lang="en-GB" sz="4400" dirty="0" err="1"/>
              <a:t>CallsAnswered</a:t>
            </a:r>
            <a:r>
              <a:rPr lang="en-GB" sz="4400" dirty="0"/>
              <a:t> </a:t>
            </a:r>
            <a:r>
              <a:rPr lang="en-GB" sz="4400" b="1" dirty="0">
                <a:solidFill>
                  <a:srgbClr val="7030A0"/>
                </a:solidFill>
              </a:rPr>
              <a:t>Add 5</a:t>
            </a:r>
          </a:p>
          <a:p>
            <a:r>
              <a:rPr lang="en-GB" sz="4400" dirty="0"/>
              <a:t>Update </a:t>
            </a:r>
            <a:r>
              <a:rPr lang="en-GB" sz="4400" dirty="0" err="1"/>
              <a:t>CallsFowarded</a:t>
            </a:r>
            <a:r>
              <a:rPr lang="en-GB" sz="4400" dirty="0"/>
              <a:t> </a:t>
            </a:r>
            <a:r>
              <a:rPr lang="en-GB" sz="4400" b="1" dirty="0">
                <a:solidFill>
                  <a:srgbClr val="7030A0"/>
                </a:solidFill>
              </a:rPr>
              <a:t>Add 5</a:t>
            </a:r>
          </a:p>
          <a:p>
            <a:r>
              <a:rPr lang="en-GB" sz="4400" dirty="0"/>
              <a:t>Update </a:t>
            </a:r>
            <a:r>
              <a:rPr lang="en-GB" sz="4400" dirty="0" err="1"/>
              <a:t>CallMissed</a:t>
            </a:r>
            <a:r>
              <a:rPr lang="en-GB" sz="4400" dirty="0"/>
              <a:t> to </a:t>
            </a:r>
            <a:r>
              <a:rPr lang="en-GB" sz="4400" b="1" dirty="0">
                <a:solidFill>
                  <a:srgbClr val="C00000"/>
                </a:solidFill>
              </a:rPr>
              <a:t>Minus 5</a:t>
            </a:r>
          </a:p>
        </p:txBody>
      </p:sp>
    </p:spTree>
    <p:extLst>
      <p:ext uri="{BB962C8B-B14F-4D97-AF65-F5344CB8AC3E}">
        <p14:creationId xmlns:p14="http://schemas.microsoft.com/office/powerpoint/2010/main" val="275215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EBCD743-025A-984A-3BD6-9486CF75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017" y="9454"/>
            <a:ext cx="5392957" cy="5392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85561-B99C-2105-30AE-43C06FB456A3}"/>
              </a:ext>
            </a:extLst>
          </p:cNvPr>
          <p:cNvSpPr txBox="1"/>
          <p:nvPr/>
        </p:nvSpPr>
        <p:spPr>
          <a:xfrm>
            <a:off x="1" y="5175023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00">
                <a:latin typeface="Comic Sans MS" panose="030F0702030302020204" pitchFamily="66" charset="0"/>
                <a:ea typeface="Verdana" panose="020B0604030504040204" pitchFamily="34" charset="0"/>
                <a:hlinkClick r:id="rId4"/>
              </a:rPr>
              <a:t>bit.ly/3iqCb6P</a:t>
            </a:r>
            <a:endParaRPr lang="en-GB" sz="9600"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2856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75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6A56A-13AB-4896-9364-262E31CB7F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9406"/>
            <a:ext cx="12192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748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100132"/>
              <a:gd name="adj3" fmla="val 52857"/>
              <a:gd name="adj4" fmla="val 149223"/>
              <a:gd name="adj5" fmla="val -60895"/>
              <a:gd name="adj6" fmla="val 180516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update in here.</a:t>
            </a:r>
          </a:p>
        </p:txBody>
      </p:sp>
    </p:spTree>
    <p:extLst>
      <p:ext uri="{BB962C8B-B14F-4D97-AF65-F5344CB8AC3E}">
        <p14:creationId xmlns:p14="http://schemas.microsoft.com/office/powerpoint/2010/main" val="34278075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725522" y="0"/>
            <a:ext cx="107409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6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UpdateFactTableDeleteEarliestDateCallFigures.sql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946546" y="2223045"/>
            <a:ext cx="1029890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2800" dirty="0"/>
          </a:p>
          <a:p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Last</a:t>
            </a:r>
            <a:r>
              <a:rPr lang="en-GB" sz="4400" b="1" dirty="0"/>
              <a:t> </a:t>
            </a:r>
            <a:r>
              <a:rPr lang="en-GB" sz="4400" dirty="0"/>
              <a:t>date in dataset </a:t>
            </a:r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2023)</a:t>
            </a:r>
            <a:endParaRPr lang="en-GB" sz="4400" dirty="0"/>
          </a:p>
          <a:p>
            <a:r>
              <a:rPr lang="en-GB" sz="4400" dirty="0"/>
              <a:t>Delete all records </a:t>
            </a:r>
          </a:p>
          <a:p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Last</a:t>
            </a:r>
            <a:r>
              <a:rPr lang="en-GB" sz="4400" dirty="0"/>
              <a:t> date in dataset</a:t>
            </a:r>
          </a:p>
          <a:p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143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258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36C77-F497-87B0-5EC0-46B0355AEE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9469"/>
            <a:ext cx="12192000" cy="62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717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100132"/>
              <a:gd name="adj3" fmla="val 52857"/>
              <a:gd name="adj4" fmla="val 149223"/>
              <a:gd name="adj5" fmla="val -60895"/>
              <a:gd name="adj6" fmla="val 180516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deleted from here.</a:t>
            </a:r>
          </a:p>
        </p:txBody>
      </p:sp>
    </p:spTree>
    <p:extLst>
      <p:ext uri="{BB962C8B-B14F-4D97-AF65-F5344CB8AC3E}">
        <p14:creationId xmlns:p14="http://schemas.microsoft.com/office/powerpoint/2010/main" val="22815250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7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DeleteLastRecordFactTableCallFigures.sql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1497209" y="2065883"/>
            <a:ext cx="91975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2800" dirty="0"/>
          </a:p>
          <a:p>
            <a:r>
              <a:rPr lang="en-GB" sz="4400" dirty="0"/>
              <a:t>Delete all records </a:t>
            </a:r>
          </a:p>
          <a:p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First</a:t>
            </a:r>
            <a:r>
              <a:rPr lang="en-GB" sz="4400" dirty="0"/>
              <a:t> date in dataset</a:t>
            </a:r>
          </a:p>
          <a:p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2021)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347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950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B57DA-546A-A1C7-68EB-CFA3E5B683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600"/>
            <a:ext cx="12192000" cy="62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ett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2D9C491F-A7A2-A33D-2E4A-B241C70A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87091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-1560"/>
              <a:gd name="adj3" fmla="val 54319"/>
              <a:gd name="adj4" fmla="val -24461"/>
              <a:gd name="adj5" fmla="val -64304"/>
              <a:gd name="adj6" fmla="val -72868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deleted from here.</a:t>
            </a:r>
          </a:p>
        </p:txBody>
      </p:sp>
    </p:spTree>
    <p:extLst>
      <p:ext uri="{BB962C8B-B14F-4D97-AF65-F5344CB8AC3E}">
        <p14:creationId xmlns:p14="http://schemas.microsoft.com/office/powerpoint/2010/main" val="29409599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-1560"/>
              <a:gd name="adj3" fmla="val 54319"/>
              <a:gd name="adj4" fmla="val -24461"/>
              <a:gd name="adj5" fmla="val -62356"/>
              <a:gd name="adj6" fmla="val -73056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(</a:t>
            </a:r>
            <a:r>
              <a:rPr lang="en-GB" sz="3200" b="1" dirty="0">
                <a:solidFill>
                  <a:srgbClr val="FF0000"/>
                </a:solidFill>
              </a:rPr>
              <a:t>not</a:t>
            </a:r>
            <a:r>
              <a:rPr lang="en-GB" sz="3200" dirty="0"/>
              <a:t>) deleted from here.</a:t>
            </a:r>
          </a:p>
        </p:txBody>
      </p:sp>
    </p:spTree>
    <p:extLst>
      <p:ext uri="{BB962C8B-B14F-4D97-AF65-F5344CB8AC3E}">
        <p14:creationId xmlns:p14="http://schemas.microsoft.com/office/powerpoint/2010/main" val="3994534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232F11-6658-3B6F-0619-52629ED7E58C}"/>
              </a:ext>
            </a:extLst>
          </p:cNvPr>
          <p:cNvGrpSpPr/>
          <p:nvPr/>
        </p:nvGrpSpPr>
        <p:grpSpPr>
          <a:xfrm>
            <a:off x="1263266" y="3429000"/>
            <a:ext cx="9665467" cy="1092200"/>
            <a:chOff x="1297304" y="2541748"/>
            <a:chExt cx="9665467" cy="1092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EA4DEF-9904-7755-8CF4-D7931B240C85}"/>
                </a:ext>
              </a:extLst>
            </p:cNvPr>
            <p:cNvSpPr/>
            <p:nvPr/>
          </p:nvSpPr>
          <p:spPr>
            <a:xfrm>
              <a:off x="8452485" y="2541748"/>
              <a:ext cx="2510286" cy="1092200"/>
            </a:xfrm>
            <a:prstGeom prst="rect">
              <a:avLst/>
            </a:prstGeom>
            <a:solidFill>
              <a:srgbClr val="22492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Incrementally refreshed 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F28297-5621-CE9B-114C-22CF60C3E86E}"/>
                </a:ext>
              </a:extLst>
            </p:cNvPr>
            <p:cNvSpPr/>
            <p:nvPr/>
          </p:nvSpPr>
          <p:spPr>
            <a:xfrm>
              <a:off x="1297304" y="2541748"/>
              <a:ext cx="7155179" cy="1092200"/>
            </a:xfrm>
            <a:prstGeom prst="rect">
              <a:avLst/>
            </a:prstGeom>
            <a:solidFill>
              <a:srgbClr val="C38E6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0" dirty="0">
                  <a:solidFill>
                    <a:schemeClr val="tx1"/>
                  </a:solidFill>
                </a:rPr>
                <a:t>Archived Data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D8C8089B-B01C-532C-E873-38EF51BC991C}"/>
              </a:ext>
            </a:extLst>
          </p:cNvPr>
          <p:cNvSpPr/>
          <p:nvPr/>
        </p:nvSpPr>
        <p:spPr>
          <a:xfrm>
            <a:off x="8418445" y="1498418"/>
            <a:ext cx="3621881" cy="1301932"/>
          </a:xfrm>
          <a:prstGeom prst="borderCallout2">
            <a:avLst>
              <a:gd name="adj1" fmla="val 101163"/>
              <a:gd name="adj2" fmla="val 49023"/>
              <a:gd name="adj3" fmla="val 121540"/>
              <a:gd name="adj4" fmla="val 47350"/>
              <a:gd name="adj5" fmla="val 149924"/>
              <a:gd name="adj6" fmla="val 44573"/>
            </a:avLst>
          </a:prstGeom>
          <a:solidFill>
            <a:srgbClr val="22492C"/>
          </a:solidFill>
          <a:ln w="1016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This data will be reloaded each time the refresh is run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8EE45E2E-A89B-7538-D507-84D265E35EAB}"/>
              </a:ext>
            </a:extLst>
          </p:cNvPr>
          <p:cNvSpPr/>
          <p:nvPr/>
        </p:nvSpPr>
        <p:spPr>
          <a:xfrm>
            <a:off x="2634388" y="5288973"/>
            <a:ext cx="4524948" cy="1281975"/>
          </a:xfrm>
          <a:prstGeom prst="borderCallout2">
            <a:avLst>
              <a:gd name="adj1" fmla="val -347"/>
              <a:gd name="adj2" fmla="val 49220"/>
              <a:gd name="adj3" fmla="val -53887"/>
              <a:gd name="adj4" fmla="val 55114"/>
              <a:gd name="adj5" fmla="val -97084"/>
              <a:gd name="adj6" fmla="val 59925"/>
            </a:avLst>
          </a:prstGeom>
          <a:solidFill>
            <a:srgbClr val="C38E6F"/>
          </a:solidFill>
          <a:ln w="1016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This data will not be refreshed when increment refresh runs.</a:t>
            </a:r>
          </a:p>
        </p:txBody>
      </p:sp>
    </p:spTree>
    <p:extLst>
      <p:ext uri="{BB962C8B-B14F-4D97-AF65-F5344CB8AC3E}">
        <p14:creationId xmlns:p14="http://schemas.microsoft.com/office/powerpoint/2010/main" val="37091588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urtle walking on grass&#10;&#10;Description automatically generated with low confidence">
            <a:extLst>
              <a:ext uri="{FF2B5EF4-FFF2-40B4-BE49-F238E27FC236}">
                <a16:creationId xmlns:a16="http://schemas.microsoft.com/office/drawing/2014/main" id="{8119B6F5-1F0B-71D0-3960-04C71C78A9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90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animal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D16A88B1-0EF7-1711-E7FE-3952BC6D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616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8A94D80-2332-945F-599A-822B6A0605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447"/>
            <a:ext cx="12192000" cy="6341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14878-CF6A-DA73-2562-D45104E6804D}"/>
              </a:ext>
            </a:extLst>
          </p:cNvPr>
          <p:cNvSpPr/>
          <p:nvPr/>
        </p:nvSpPr>
        <p:spPr>
          <a:xfrm>
            <a:off x="6978370" y="1969926"/>
            <a:ext cx="4232953" cy="65754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26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00222 0.5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75CBC-29D0-0D54-F6C1-D3BB58F2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2" y="871538"/>
            <a:ext cx="11612356" cy="55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266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8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UpdateFactTableSetAdjustedDateToCallDate.sql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2693191" y="2198994"/>
            <a:ext cx="68056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Set </a:t>
            </a:r>
            <a:r>
              <a:rPr lang="en-GB" sz="4400" dirty="0" err="1"/>
              <a:t>AdjustedDate</a:t>
            </a:r>
            <a:r>
              <a:rPr lang="en-GB" sz="4400" dirty="0"/>
              <a:t> = Call Date</a:t>
            </a:r>
          </a:p>
          <a:p>
            <a:pPr algn="ctr"/>
            <a:endParaRPr lang="en-GB" sz="2800" dirty="0"/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578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EAB9B-C854-A184-FCEF-E87BC659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0" y="443285"/>
            <a:ext cx="11047619" cy="5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238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6FC94-C321-1E28-8C7C-55C971A6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0" y="507207"/>
            <a:ext cx="11585379" cy="596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2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17B7948F-DE52-1FD1-32E3-7964CA20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B91AE-C840-1880-88F3-DAAF3CB75DB7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ksayer/56148135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584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51F8D-8AD7-5AD9-C8A9-9EA899CF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000" y="295666"/>
            <a:ext cx="8000000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695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9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UpdateFactTableLatestDateCallFigures.sql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517920" y="1550332"/>
            <a:ext cx="1115615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  <a:r>
              <a:rPr lang="en-GB" sz="4400" dirty="0"/>
              <a:t>in dataset </a:t>
            </a:r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2021)</a:t>
            </a:r>
            <a:endParaRPr lang="en-GB" sz="4400" dirty="0"/>
          </a:p>
          <a:p>
            <a:pPr algn="ctr"/>
            <a:r>
              <a:rPr lang="en-GB" sz="4400" dirty="0"/>
              <a:t>Update values of calls for records </a:t>
            </a:r>
          </a:p>
          <a:p>
            <a:pPr algn="ctr"/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GB" sz="4400" dirty="0"/>
              <a:t>Update </a:t>
            </a:r>
            <a:r>
              <a:rPr lang="en-GB" sz="4400" dirty="0" err="1"/>
              <a:t>AdjustedDate</a:t>
            </a:r>
            <a:r>
              <a:rPr lang="en-GB" sz="4400" dirty="0"/>
              <a:t> = </a:t>
            </a:r>
            <a:r>
              <a:rPr lang="en-GB" sz="4400" b="1" dirty="0" err="1">
                <a:solidFill>
                  <a:srgbClr val="7030A0"/>
                </a:solidFill>
              </a:rPr>
              <a:t>CurrentDateTime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899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141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6A56A-13AB-4896-9364-262E31CB7F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9406"/>
            <a:ext cx="12192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814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is hand on his head looking confused">
            <a:extLst>
              <a:ext uri="{FF2B5EF4-FFF2-40B4-BE49-F238E27FC236}">
                <a16:creationId xmlns:a16="http://schemas.microsoft.com/office/drawing/2014/main" id="{915FAB0F-2D7A-CE40-0486-7B5B0E6CEB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52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895D981-FA0B-91BD-26B3-ABDD44877794}"/>
              </a:ext>
            </a:extLst>
          </p:cNvPr>
          <p:cNvGrpSpPr/>
          <p:nvPr/>
        </p:nvGrpSpPr>
        <p:grpSpPr>
          <a:xfrm>
            <a:off x="1344217" y="3370423"/>
            <a:ext cx="9665467" cy="1092200"/>
            <a:chOff x="1297304" y="2541748"/>
            <a:chExt cx="9665467" cy="1092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EA4DEF-9904-7755-8CF4-D7931B240C85}"/>
                </a:ext>
              </a:extLst>
            </p:cNvPr>
            <p:cNvSpPr/>
            <p:nvPr/>
          </p:nvSpPr>
          <p:spPr>
            <a:xfrm>
              <a:off x="8452485" y="2541748"/>
              <a:ext cx="2510286" cy="1092200"/>
            </a:xfrm>
            <a:prstGeom prst="rect">
              <a:avLst/>
            </a:prstGeom>
            <a:solidFill>
              <a:srgbClr val="22492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/>
                <a:t>Incrementally refreshed 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F28297-5621-CE9B-114C-22CF60C3E86E}"/>
                </a:ext>
              </a:extLst>
            </p:cNvPr>
            <p:cNvSpPr/>
            <p:nvPr/>
          </p:nvSpPr>
          <p:spPr>
            <a:xfrm>
              <a:off x="1297304" y="2541748"/>
              <a:ext cx="7155179" cy="1092200"/>
            </a:xfrm>
            <a:prstGeom prst="rect">
              <a:avLst/>
            </a:prstGeom>
            <a:solidFill>
              <a:srgbClr val="C38E6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0" dirty="0">
                  <a:solidFill>
                    <a:schemeClr val="tx1"/>
                  </a:solidFill>
                </a:rPr>
                <a:t>Archived Data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2775108" y="1496991"/>
            <a:ext cx="3800475" cy="1466690"/>
          </a:xfrm>
          <a:prstGeom prst="borderCallout2">
            <a:avLst>
              <a:gd name="adj1" fmla="val 53332"/>
              <a:gd name="adj2" fmla="val -1560"/>
              <a:gd name="adj3" fmla="val 54319"/>
              <a:gd name="adj4" fmla="val -24461"/>
              <a:gd name="adj5" fmla="val 129223"/>
              <a:gd name="adj6" fmla="val -36653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</a:t>
            </a:r>
            <a:r>
              <a:rPr lang="en-GB" sz="3200" b="1" dirty="0"/>
              <a:t> </a:t>
            </a:r>
            <a:r>
              <a:rPr lang="en-GB" sz="3200" b="1" dirty="0" err="1"/>
              <a:t>CallDate</a:t>
            </a:r>
            <a:r>
              <a:rPr lang="en-GB" sz="3200" b="1" dirty="0"/>
              <a:t> </a:t>
            </a:r>
            <a:r>
              <a:rPr lang="en-GB" sz="3200" dirty="0"/>
              <a:t>of record is here.</a:t>
            </a: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C1299CB7-4E34-86BC-618B-B944E2C07612}"/>
              </a:ext>
            </a:extLst>
          </p:cNvPr>
          <p:cNvSpPr/>
          <p:nvPr/>
        </p:nvSpPr>
        <p:spPr>
          <a:xfrm>
            <a:off x="5813583" y="5104258"/>
            <a:ext cx="3800475" cy="1466690"/>
          </a:xfrm>
          <a:prstGeom prst="borderCallout2">
            <a:avLst>
              <a:gd name="adj1" fmla="val 49760"/>
              <a:gd name="adj2" fmla="val 99944"/>
              <a:gd name="adj3" fmla="val 49935"/>
              <a:gd name="adj4" fmla="val 124787"/>
              <a:gd name="adj5" fmla="val -43685"/>
              <a:gd name="adj6" fmla="val 136405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</a:t>
            </a:r>
            <a:r>
              <a:rPr lang="en-GB" sz="3200" b="1" dirty="0" err="1"/>
              <a:t>AdjustedDate</a:t>
            </a:r>
            <a:r>
              <a:rPr lang="en-GB" sz="3200" b="1" dirty="0"/>
              <a:t> </a:t>
            </a:r>
            <a:r>
              <a:rPr lang="en-GB" sz="3200" dirty="0"/>
              <a:t>of record is here.</a:t>
            </a:r>
          </a:p>
        </p:txBody>
      </p:sp>
    </p:spTree>
    <p:extLst>
      <p:ext uri="{BB962C8B-B14F-4D97-AF65-F5344CB8AC3E}">
        <p14:creationId xmlns:p14="http://schemas.microsoft.com/office/powerpoint/2010/main" val="11940488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D72745-93E9-D6AB-5979-5F5BC0E3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334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background pattern&#10;&#10;Description automatically generated">
            <a:extLst>
              <a:ext uri="{FF2B5EF4-FFF2-40B4-BE49-F238E27FC236}">
                <a16:creationId xmlns:a16="http://schemas.microsoft.com/office/drawing/2014/main" id="{A52536A3-1E83-048D-43B4-9CF5D9DCE4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0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10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AddIsDeletedColumn.sql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1774030" y="2213282"/>
            <a:ext cx="86439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Add column ‘</a:t>
            </a:r>
            <a:r>
              <a:rPr lang="en-GB" sz="4400" dirty="0" err="1"/>
              <a:t>IsDeleted</a:t>
            </a:r>
            <a:r>
              <a:rPr lang="en-GB" sz="4400" dirty="0"/>
              <a:t>’ to </a:t>
            </a:r>
            <a:r>
              <a:rPr lang="en-GB" sz="4400" dirty="0" err="1"/>
              <a:t>FactTable</a:t>
            </a:r>
            <a:br>
              <a:rPr lang="en-GB" sz="4400" dirty="0"/>
            </a:br>
            <a:r>
              <a:rPr lang="en-GB" sz="4400" dirty="0"/>
              <a:t>Set value of ‘</a:t>
            </a:r>
            <a:r>
              <a:rPr lang="en-GB" sz="4400" dirty="0" err="1"/>
              <a:t>IsDeleted</a:t>
            </a:r>
            <a:r>
              <a:rPr lang="en-GB" sz="4400" dirty="0"/>
              <a:t>’ to FALSE</a:t>
            </a:r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416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BA5FB-19CF-9628-3051-939C7050CB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94" y="1357806"/>
            <a:ext cx="11247150" cy="538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04917-DBE9-1669-249F-A0DF5178278D}"/>
              </a:ext>
            </a:extLst>
          </p:cNvPr>
          <p:cNvSpPr txBox="1"/>
          <p:nvPr/>
        </p:nvSpPr>
        <p:spPr>
          <a:xfrm>
            <a:off x="532894" y="0"/>
            <a:ext cx="11126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70C0"/>
                </a:solidFill>
              </a:rPr>
              <a:t>In the Data Flow</a:t>
            </a: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Add filter to ‘</a:t>
            </a:r>
            <a:r>
              <a:rPr lang="en-GB" sz="4400" b="1" dirty="0" err="1">
                <a:solidFill>
                  <a:srgbClr val="0070C0"/>
                </a:solidFill>
              </a:rPr>
              <a:t>IsDeleted</a:t>
            </a:r>
            <a:r>
              <a:rPr lang="en-GB" sz="4400" b="1" dirty="0">
                <a:solidFill>
                  <a:srgbClr val="0070C0"/>
                </a:solidFill>
              </a:rPr>
              <a:t>’ column</a:t>
            </a:r>
          </a:p>
        </p:txBody>
      </p:sp>
    </p:spTree>
    <p:extLst>
      <p:ext uri="{BB962C8B-B14F-4D97-AF65-F5344CB8AC3E}">
        <p14:creationId xmlns:p14="http://schemas.microsoft.com/office/powerpoint/2010/main" val="101797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E916D046-7318-629F-7ACD-C2AA096EC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89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EFCF7-2B8F-8421-FF13-1519DD62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34" y="1380450"/>
            <a:ext cx="10986945" cy="5422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83855-7173-DB4E-086D-2D82DCBE5549}"/>
              </a:ext>
            </a:extLst>
          </p:cNvPr>
          <p:cNvSpPr txBox="1"/>
          <p:nvPr/>
        </p:nvSpPr>
        <p:spPr>
          <a:xfrm>
            <a:off x="3186886" y="140686"/>
            <a:ext cx="6282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Set filter to FALSE</a:t>
            </a:r>
          </a:p>
        </p:txBody>
      </p:sp>
    </p:spTree>
    <p:extLst>
      <p:ext uri="{BB962C8B-B14F-4D97-AF65-F5344CB8AC3E}">
        <p14:creationId xmlns:p14="http://schemas.microsoft.com/office/powerpoint/2010/main" val="28973869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9DC84-35BB-154B-D892-5A5F6FD1213D}"/>
              </a:ext>
            </a:extLst>
          </p:cNvPr>
          <p:cNvSpPr txBox="1"/>
          <p:nvPr/>
        </p:nvSpPr>
        <p:spPr>
          <a:xfrm>
            <a:off x="532894" y="0"/>
            <a:ext cx="11126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70C0"/>
                </a:solidFill>
              </a:rPr>
              <a:t>In the Data Set</a:t>
            </a: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Add filter to ‘</a:t>
            </a:r>
            <a:r>
              <a:rPr lang="en-GB" sz="4400" b="1" dirty="0" err="1">
                <a:solidFill>
                  <a:srgbClr val="0070C0"/>
                </a:solidFill>
              </a:rPr>
              <a:t>IsDeleted</a:t>
            </a:r>
            <a:r>
              <a:rPr lang="en-GB" sz="4400" b="1" dirty="0">
                <a:solidFill>
                  <a:srgbClr val="0070C0"/>
                </a:solidFill>
              </a:rPr>
              <a:t>’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3E31D-F9E0-1B72-6B98-F5FAE65257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867"/>
            <a:ext cx="12192000" cy="65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80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83855-7173-DB4E-086D-2D82DCBE5549}"/>
              </a:ext>
            </a:extLst>
          </p:cNvPr>
          <p:cNvSpPr txBox="1"/>
          <p:nvPr/>
        </p:nvSpPr>
        <p:spPr>
          <a:xfrm>
            <a:off x="3186886" y="140686"/>
            <a:ext cx="6282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Set filter to FALSE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37B73-9BD4-ABAA-3DB9-1A5759B3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5" y="1593056"/>
            <a:ext cx="12043990" cy="52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77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11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SoftDeleteLastRecord.sql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610789" y="1706076"/>
            <a:ext cx="10970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  <a:r>
              <a:rPr lang="en-GB" sz="4400" dirty="0"/>
              <a:t>in dataset </a:t>
            </a:r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2021)</a:t>
            </a:r>
            <a:endParaRPr lang="en-GB" sz="4400" dirty="0"/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Update</a:t>
            </a:r>
            <a:r>
              <a:rPr lang="en-GB" sz="4400" dirty="0"/>
              <a:t> values of calls for records </a:t>
            </a:r>
          </a:p>
          <a:p>
            <a:pPr algn="ctr"/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Update</a:t>
            </a:r>
            <a:r>
              <a:rPr lang="en-GB" sz="4400" dirty="0"/>
              <a:t> </a:t>
            </a:r>
            <a:r>
              <a:rPr lang="en-GB" sz="4400" dirty="0" err="1"/>
              <a:t>AdjustedDate</a:t>
            </a:r>
            <a:r>
              <a:rPr lang="en-GB" sz="4400" dirty="0"/>
              <a:t> = </a:t>
            </a:r>
            <a:r>
              <a:rPr lang="en-GB" sz="4400" b="1" dirty="0" err="1">
                <a:solidFill>
                  <a:srgbClr val="7030A0"/>
                </a:solidFill>
              </a:rPr>
              <a:t>CurrentDateTime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Update</a:t>
            </a:r>
            <a:r>
              <a:rPr lang="en-GB" sz="4400" dirty="0"/>
              <a:t> </a:t>
            </a:r>
            <a:r>
              <a:rPr lang="en-GB" sz="4400" dirty="0" err="1"/>
              <a:t>IsDeleted</a:t>
            </a:r>
            <a:r>
              <a:rPr lang="en-GB" sz="4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6406819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936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F09B6-BB4F-6828-8F2A-4DD567014F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6" y="0"/>
            <a:ext cx="12051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667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D72745-93E9-D6AB-5979-5F5BC0E3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DE5CA-05EE-88E4-5B58-56B41F1ADD8D}"/>
              </a:ext>
            </a:extLst>
          </p:cNvPr>
          <p:cNvSpPr/>
          <p:nvPr/>
        </p:nvSpPr>
        <p:spPr>
          <a:xfrm>
            <a:off x="3117056" y="116979"/>
            <a:ext cx="5957888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Soft</a:t>
            </a:r>
          </a:p>
        </p:txBody>
      </p:sp>
    </p:spTree>
    <p:extLst>
      <p:ext uri="{BB962C8B-B14F-4D97-AF65-F5344CB8AC3E}">
        <p14:creationId xmlns:p14="http://schemas.microsoft.com/office/powerpoint/2010/main" val="6044687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F3F5BDB-78C2-B766-4D2A-007ED0830C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04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yellow, accessory&#10;&#10;Description automatically generated">
            <a:extLst>
              <a:ext uri="{FF2B5EF4-FFF2-40B4-BE49-F238E27FC236}">
                <a16:creationId xmlns:a16="http://schemas.microsoft.com/office/drawing/2014/main" id="{CF5F43DC-589D-8B67-BAEC-26632CB1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69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engine with its hood open&#10;&#10;Description automatically generated with medium confidence">
            <a:extLst>
              <a:ext uri="{FF2B5EF4-FFF2-40B4-BE49-F238E27FC236}">
                <a16:creationId xmlns:a16="http://schemas.microsoft.com/office/drawing/2014/main" id="{9CD574D9-84F7-BBC3-EE20-08ED63B0EF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330" y="0"/>
            <a:ext cx="10273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2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many windows">
            <a:extLst>
              <a:ext uri="{FF2B5EF4-FFF2-40B4-BE49-F238E27FC236}">
                <a16:creationId xmlns:a16="http://schemas.microsoft.com/office/drawing/2014/main" id="{F2F8E6EA-6E05-C674-C46F-FC842421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99727-DF28-9F7F-0FF0-0EC41203108D}"/>
              </a:ext>
            </a:extLst>
          </p:cNvPr>
          <p:cNvSpPr/>
          <p:nvPr/>
        </p:nvSpPr>
        <p:spPr>
          <a:xfrm>
            <a:off x="483870" y="1510982"/>
            <a:ext cx="1122426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700" b="1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Rolling Windo</a:t>
            </a:r>
            <a:r>
              <a:rPr lang="en-US" sz="12700" b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</a:t>
            </a:r>
            <a:endParaRPr lang="en-US" sz="12700" b="1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232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EE4A7B60-7EBE-4CAC-1797-F9E4958B0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0"/>
            <a:ext cx="5571067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7363A-F88E-9691-E2FD-1EBDD469A21D}"/>
              </a:ext>
            </a:extLst>
          </p:cNvPr>
          <p:cNvSpPr txBox="1"/>
          <p:nvPr/>
        </p:nvSpPr>
        <p:spPr>
          <a:xfrm>
            <a:off x="0" y="546277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solidFill>
                  <a:srgbClr val="0070C0"/>
                </a:solidFill>
              </a:rPr>
              <a:t>XMLA end point required</a:t>
            </a:r>
          </a:p>
        </p:txBody>
      </p:sp>
    </p:spTree>
    <p:extLst>
      <p:ext uri="{BB962C8B-B14F-4D97-AF65-F5344CB8AC3E}">
        <p14:creationId xmlns:p14="http://schemas.microsoft.com/office/powerpoint/2010/main" val="30491058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CE65E-81B7-D3C9-38A3-AB809BE5BC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434" y="464344"/>
            <a:ext cx="5189132" cy="59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9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AD232-E033-F95E-8918-43B45758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05" y="271857"/>
            <a:ext cx="7076190" cy="6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738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2AA97-FDD7-5525-146E-A7A4FEF6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55" y="1035844"/>
            <a:ext cx="10918041" cy="53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477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3F6F4-85D4-D268-ADD9-79071154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11" y="563018"/>
            <a:ext cx="6833178" cy="57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228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B6DC6-B3BE-D9CA-A934-007EFABF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00" y="933762"/>
            <a:ext cx="9800000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49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8CF09-725A-62FF-8D46-DC81F561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90" y="286143"/>
            <a:ext cx="6647619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78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5E5AD-5FF4-8100-641D-C5EF1F68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90" y="286143"/>
            <a:ext cx="6647619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81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con, circle&#10;&#10;Description automatically generated">
            <a:extLst>
              <a:ext uri="{FF2B5EF4-FFF2-40B4-BE49-F238E27FC236}">
                <a16:creationId xmlns:a16="http://schemas.microsoft.com/office/drawing/2014/main" id="{0AAD3B81-69DD-429B-EFE0-0A102569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38" y="0"/>
            <a:ext cx="6867523" cy="68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796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EBCD743-025A-984A-3BD6-9486CF75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017" y="9454"/>
            <a:ext cx="5392957" cy="5392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85561-B99C-2105-30AE-43C06FB456A3}"/>
              </a:ext>
            </a:extLst>
          </p:cNvPr>
          <p:cNvSpPr txBox="1"/>
          <p:nvPr/>
        </p:nvSpPr>
        <p:spPr>
          <a:xfrm>
            <a:off x="1" y="5175023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00">
                <a:hlinkClick r:id="rId4"/>
              </a:rPr>
              <a:t>bit.ly/3iqCb6P</a:t>
            </a:r>
            <a:endParaRPr lang="en-GB" sz="9600"/>
          </a:p>
        </p:txBody>
      </p:sp>
    </p:spTree>
    <p:extLst>
      <p:ext uri="{BB962C8B-B14F-4D97-AF65-F5344CB8AC3E}">
        <p14:creationId xmlns:p14="http://schemas.microsoft.com/office/powerpoint/2010/main" val="139611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rick&#10;&#10;Description automatically generated">
            <a:extLst>
              <a:ext uri="{FF2B5EF4-FFF2-40B4-BE49-F238E27FC236}">
                <a16:creationId xmlns:a16="http://schemas.microsoft.com/office/drawing/2014/main" id="{0E2413D6-B8D1-401E-4DC6-6D4CC0343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072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94476F-AEC1-520E-1EB4-034D3F9F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5222" y="1120750"/>
            <a:ext cx="3932298" cy="393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D73D29-077E-060B-B6F2-F9D2D7F59DBA}"/>
              </a:ext>
            </a:extLst>
          </p:cNvPr>
          <p:cNvSpPr/>
          <p:nvPr/>
        </p:nvSpPr>
        <p:spPr>
          <a:xfrm>
            <a:off x="0" y="0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Feedback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D25A-DF6E-45D5-E362-657ECF7FA0AD}"/>
              </a:ext>
            </a:extLst>
          </p:cNvPr>
          <p:cNvSpPr txBox="1"/>
          <p:nvPr/>
        </p:nvSpPr>
        <p:spPr>
          <a:xfrm>
            <a:off x="0" y="5185671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0">
                <a:latin typeface="Comic Sans MS" panose="030F0702030302020204" pitchFamily="66" charset="0"/>
              </a:defRPr>
            </a:lvl1pPr>
          </a:lstStyle>
          <a:p>
            <a:r>
              <a:rPr lang="en-GB" sz="8800" dirty="0">
                <a:solidFill>
                  <a:srgbClr val="0070C0"/>
                </a:solidFill>
              </a:rPr>
              <a:t>https://sqlb.it/?9917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5866615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l">
            <a:extLst>
              <a:ext uri="{FF2B5EF4-FFF2-40B4-BE49-F238E27FC236}">
                <a16:creationId xmlns:a16="http://schemas.microsoft.com/office/drawing/2014/main" id="{8B92C195-84A3-9B34-B409-33DB5CF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703" y="138776"/>
            <a:ext cx="3037189" cy="1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">
            <a:extLst>
              <a:ext uri="{FF2B5EF4-FFF2-40B4-BE49-F238E27FC236}">
                <a16:creationId xmlns:a16="http://schemas.microsoft.com/office/drawing/2014/main" id="{99C96A26-B401-214B-9829-95A9EBEB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127" y="197779"/>
            <a:ext cx="4943713" cy="11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st">
            <a:extLst>
              <a:ext uri="{FF2B5EF4-FFF2-40B4-BE49-F238E27FC236}">
                <a16:creationId xmlns:a16="http://schemas.microsoft.com/office/drawing/2014/main" id="{CF7BBCC1-66CB-47E5-F69F-F007718F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828" y="1634962"/>
            <a:ext cx="3174124" cy="8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gate">
            <a:extLst>
              <a:ext uri="{FF2B5EF4-FFF2-40B4-BE49-F238E27FC236}">
                <a16:creationId xmlns:a16="http://schemas.microsoft.com/office/drawing/2014/main" id="{6A854725-0675-A468-5BFF-10AF2E76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9755" y="1512567"/>
            <a:ext cx="4452280" cy="106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larwinds">
            <a:extLst>
              <a:ext uri="{FF2B5EF4-FFF2-40B4-BE49-F238E27FC236}">
                <a16:creationId xmlns:a16="http://schemas.microsoft.com/office/drawing/2014/main" id="{A2A1B97D-679E-BDDF-58DF-EA4ADB804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8710" y="2698073"/>
            <a:ext cx="3748347" cy="8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datis">
            <a:extLst>
              <a:ext uri="{FF2B5EF4-FFF2-40B4-BE49-F238E27FC236}">
                <a16:creationId xmlns:a16="http://schemas.microsoft.com/office/drawing/2014/main" id="{B033C3BC-1150-AD1D-8118-9F499B55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298" y="2811970"/>
            <a:ext cx="1745708" cy="6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vancing Analytics">
            <a:extLst>
              <a:ext uri="{FF2B5EF4-FFF2-40B4-BE49-F238E27FC236}">
                <a16:creationId xmlns:a16="http://schemas.microsoft.com/office/drawing/2014/main" id="{0AEE9EF2-3B19-3ECD-99CC-F51297D5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1006" y="3782579"/>
            <a:ext cx="1664412" cy="60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eo">
            <a:extLst>
              <a:ext uri="{FF2B5EF4-FFF2-40B4-BE49-F238E27FC236}">
                <a16:creationId xmlns:a16="http://schemas.microsoft.com/office/drawing/2014/main" id="{FA15843E-6E0E-6AD0-F413-7CFE228E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0802" y="3291781"/>
            <a:ext cx="1949224" cy="7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LL">
            <a:extLst>
              <a:ext uri="{FF2B5EF4-FFF2-40B4-BE49-F238E27FC236}">
                <a16:creationId xmlns:a16="http://schemas.microsoft.com/office/drawing/2014/main" id="{B9EE0FB7-205D-7DFA-FF9E-F2C42D7A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271" y="3826853"/>
            <a:ext cx="966050" cy="5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nny Cherry &amp; Associates">
            <a:extLst>
              <a:ext uri="{FF2B5EF4-FFF2-40B4-BE49-F238E27FC236}">
                <a16:creationId xmlns:a16="http://schemas.microsoft.com/office/drawing/2014/main" id="{B17B63F6-E7F8-EF0D-F2B5-9290504B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971" y="5477919"/>
            <a:ext cx="1503050" cy="60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remio">
            <a:extLst>
              <a:ext uri="{FF2B5EF4-FFF2-40B4-BE49-F238E27FC236}">
                <a16:creationId xmlns:a16="http://schemas.microsoft.com/office/drawing/2014/main" id="{08CCEB88-ADDC-12E2-CF67-15B94C7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160" y="3813151"/>
            <a:ext cx="1299906" cy="4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h22information services GmbH">
            <a:extLst>
              <a:ext uri="{FF2B5EF4-FFF2-40B4-BE49-F238E27FC236}">
                <a16:creationId xmlns:a16="http://schemas.microsoft.com/office/drawing/2014/main" id="{A14772AD-8A8D-B8F1-1C2A-3BE99DC0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7654" y="3898960"/>
            <a:ext cx="1110244" cy="7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ower BI Sentinel">
            <a:extLst>
              <a:ext uri="{FF2B5EF4-FFF2-40B4-BE49-F238E27FC236}">
                <a16:creationId xmlns:a16="http://schemas.microsoft.com/office/drawing/2014/main" id="{5B81E3D7-B784-74D8-9E9C-2683EBBD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934" y="4483763"/>
            <a:ext cx="2482186" cy="3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impson Assosiates">
            <a:extLst>
              <a:ext uri="{FF2B5EF4-FFF2-40B4-BE49-F238E27FC236}">
                <a16:creationId xmlns:a16="http://schemas.microsoft.com/office/drawing/2014/main" id="{80C20408-FA7F-2571-A892-24B899939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5711" y="4155541"/>
            <a:ext cx="1306129" cy="5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ponsor slide">
            <a:extLst>
              <a:ext uri="{FF2B5EF4-FFF2-40B4-BE49-F238E27FC236}">
                <a16:creationId xmlns:a16="http://schemas.microsoft.com/office/drawing/2014/main" id="{EC24E7AA-5663-324D-F6E4-BC4D750AA9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8506" y="4941509"/>
            <a:ext cx="1807960" cy="375025"/>
          </a:xfrm>
          <a:prstGeom prst="rect">
            <a:avLst/>
          </a:prstGeom>
        </p:spPr>
      </p:pic>
      <p:pic>
        <p:nvPicPr>
          <p:cNvPr id="1060" name="Picture 36" descr="Varigence">
            <a:extLst>
              <a:ext uri="{FF2B5EF4-FFF2-40B4-BE49-F238E27FC236}">
                <a16:creationId xmlns:a16="http://schemas.microsoft.com/office/drawing/2014/main" id="{E0949DDF-3F72-65C1-06FF-DB50A5E1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742" y="2721325"/>
            <a:ext cx="2236842" cy="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ponsor slide with all the sponsor logos on the slide">
            <a:extLst>
              <a:ext uri="{FF2B5EF4-FFF2-40B4-BE49-F238E27FC236}">
                <a16:creationId xmlns:a16="http://schemas.microsoft.com/office/drawing/2014/main" id="{9C5DB085-DCA7-C215-CE74-8884EC808750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65" y="5341600"/>
            <a:ext cx="4614041" cy="453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138DF7-081F-C01A-9CCB-E8E6EE6C2E9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594" y="5752092"/>
            <a:ext cx="4999403" cy="448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AD63C-6A17-1499-F599-26488396CC84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" y="6067233"/>
            <a:ext cx="4132647" cy="384104"/>
          </a:xfrm>
          <a:prstGeom prst="rect">
            <a:avLst/>
          </a:prstGeom>
        </p:spPr>
      </p:pic>
      <p:pic>
        <p:nvPicPr>
          <p:cNvPr id="1062" name="Picture 38" descr="DB Visit">
            <a:extLst>
              <a:ext uri="{FF2B5EF4-FFF2-40B4-BE49-F238E27FC236}">
                <a16:creationId xmlns:a16="http://schemas.microsoft.com/office/drawing/2014/main" id="{FC2F3984-1064-8507-38EA-4A066D92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978" y="6200757"/>
            <a:ext cx="598043" cy="2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889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rubber ducks&#10;&#10;Description automatically generated">
            <a:extLst>
              <a:ext uri="{FF2B5EF4-FFF2-40B4-BE49-F238E27FC236}">
                <a16:creationId xmlns:a16="http://schemas.microsoft.com/office/drawing/2014/main" id="{AAA74E00-79D9-64CB-606C-8AA109353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807C17-3BE0-1692-C8D0-79FA5AB56203}"/>
              </a:ext>
            </a:extLst>
          </p:cNvPr>
          <p:cNvSpPr/>
          <p:nvPr/>
        </p:nvSpPr>
        <p:spPr>
          <a:xfrm>
            <a:off x="0" y="-55841"/>
            <a:ext cx="121889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Calibri" panose="020F0502020204030204" pitchFamily="34" charset="0"/>
              </a:rPr>
              <a:t>Data Duckies</a:t>
            </a:r>
          </a:p>
        </p:txBody>
      </p:sp>
    </p:spTree>
    <p:extLst>
      <p:ext uri="{BB962C8B-B14F-4D97-AF65-F5344CB8AC3E}">
        <p14:creationId xmlns:p14="http://schemas.microsoft.com/office/powerpoint/2010/main" val="17769972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4249186B-B5DE-BB00-B06C-C289128D73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583" y="1387381"/>
            <a:ext cx="3975508" cy="4083235"/>
          </a:xfrm>
          <a:prstGeom prst="rect">
            <a:avLst/>
          </a:prstGeom>
        </p:spPr>
      </p:pic>
      <p:pic>
        <p:nvPicPr>
          <p:cNvPr id="2" name="Picture 4" descr="linkedin, social icon">
            <a:extLst>
              <a:ext uri="{FF2B5EF4-FFF2-40B4-BE49-F238E27FC236}">
                <a16:creationId xmlns:a16="http://schemas.microsoft.com/office/drawing/2014/main" id="{7299F6E8-68F7-0157-44C6-F3EE606C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789" y="5948174"/>
            <a:ext cx="715797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83A5C-C009-13F8-C69D-787C8E465E57}"/>
              </a:ext>
            </a:extLst>
          </p:cNvPr>
          <p:cNvSpPr/>
          <p:nvPr/>
        </p:nvSpPr>
        <p:spPr>
          <a:xfrm>
            <a:off x="8723586" y="5903883"/>
            <a:ext cx="330024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https://www.linkedin.com/in/rwlpfrench/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0059-CEA5-9A4C-4B36-827935C2CE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686" y="5948174"/>
            <a:ext cx="1071948" cy="94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3AF27-D76E-3E72-8BF0-734331913D14}"/>
              </a:ext>
            </a:extLst>
          </p:cNvPr>
          <p:cNvSpPr/>
          <p:nvPr/>
        </p:nvSpPr>
        <p:spPr>
          <a:xfrm>
            <a:off x="830159" y="6145762"/>
            <a:ext cx="2146742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7BAE8-23AD-251B-EADF-1453E273C1BC}"/>
              </a:ext>
            </a:extLst>
          </p:cNvPr>
          <p:cNvSpPr/>
          <p:nvPr/>
        </p:nvSpPr>
        <p:spPr>
          <a:xfrm>
            <a:off x="2515531" y="0"/>
            <a:ext cx="716093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CFC81-2778-FAA2-1023-C148790E5772}"/>
              </a:ext>
            </a:extLst>
          </p:cNvPr>
          <p:cNvSpPr/>
          <p:nvPr/>
        </p:nvSpPr>
        <p:spPr>
          <a:xfrm>
            <a:off x="8923283" y="2367652"/>
            <a:ext cx="310055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Shepherd,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Plumber,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Dance Teacher</a:t>
            </a:r>
          </a:p>
          <a:p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#DressUpFriday</a:t>
            </a:r>
          </a:p>
        </p:txBody>
      </p:sp>
      <p:pic>
        <p:nvPicPr>
          <p:cNvPr id="10" name="Picture 2" descr="Image result for email">
            <a:extLst>
              <a:ext uri="{FF2B5EF4-FFF2-40B4-BE49-F238E27FC236}">
                <a16:creationId xmlns:a16="http://schemas.microsoft.com/office/drawing/2014/main" id="{72E8DCBA-B8AC-6BC6-5895-91A06E2A5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184" y="5985997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F38850-8156-4B61-46C0-9F7620649482}"/>
              </a:ext>
            </a:extLst>
          </p:cNvPr>
          <p:cNvSpPr/>
          <p:nvPr/>
        </p:nvSpPr>
        <p:spPr>
          <a:xfrm>
            <a:off x="4184212" y="6145762"/>
            <a:ext cx="359995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rwlp.french@gmail.com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63E75-1BB5-5804-1D84-38E5A73E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62394"/>
            <a:ext cx="809297" cy="8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263AB-EF86-789A-0637-09EF578D1BBE}"/>
              </a:ext>
            </a:extLst>
          </p:cNvPr>
          <p:cNvSpPr/>
          <p:nvPr/>
        </p:nvSpPr>
        <p:spPr>
          <a:xfrm>
            <a:off x="809297" y="4698931"/>
            <a:ext cx="2517036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b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</a:br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@techhub.social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1026" name="Picture 2" descr="Quorum">
            <a:extLst>
              <a:ext uri="{FF2B5EF4-FFF2-40B4-BE49-F238E27FC236}">
                <a16:creationId xmlns:a16="http://schemas.microsoft.com/office/drawing/2014/main" id="{FD7ECA86-163E-F011-F7F5-F65F2665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70" y="1983081"/>
            <a:ext cx="2872514" cy="76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A9096-2519-A07A-6D2F-087F9314B3E5}"/>
              </a:ext>
            </a:extLst>
          </p:cNvPr>
          <p:cNvSpPr txBox="1"/>
          <p:nvPr/>
        </p:nvSpPr>
        <p:spPr>
          <a:xfrm>
            <a:off x="369297" y="3151995"/>
            <a:ext cx="3479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https://www.qnrl.com/</a:t>
            </a:r>
          </a:p>
        </p:txBody>
      </p:sp>
    </p:spTree>
    <p:extLst>
      <p:ext uri="{BB962C8B-B14F-4D97-AF65-F5344CB8AC3E}">
        <p14:creationId xmlns:p14="http://schemas.microsoft.com/office/powerpoint/2010/main" val="30129877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7C40BB-1C34-E778-57B1-412A567026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4E9F70-926F-1D52-B340-BF989FC25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1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rick, building material&#10;&#10;Description automatically generated">
            <a:extLst>
              <a:ext uri="{FF2B5EF4-FFF2-40B4-BE49-F238E27FC236}">
                <a16:creationId xmlns:a16="http://schemas.microsoft.com/office/drawing/2014/main" id="{F2682E78-AD34-D411-B512-404C4FDE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et of stairs leading up to a brick wall&#10;&#10;Description automatically generated with low confidence">
            <a:extLst>
              <a:ext uri="{FF2B5EF4-FFF2-40B4-BE49-F238E27FC236}">
                <a16:creationId xmlns:a16="http://schemas.microsoft.com/office/drawing/2014/main" id="{CD6CA0E2-27E1-CBC6-1ECB-22076706E8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571624-89D7-FD92-87B5-CC9FA19A149C}"/>
              </a:ext>
            </a:extLst>
          </p:cNvPr>
          <p:cNvSpPr/>
          <p:nvPr/>
        </p:nvSpPr>
        <p:spPr>
          <a:xfrm>
            <a:off x="0" y="1122362"/>
            <a:ext cx="12191980" cy="4457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1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</a:t>
            </a:r>
            <a:b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Incremental refresh</a:t>
            </a:r>
            <a:b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made simple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ructure&#10;&#10;Description automatically generated">
            <a:extLst>
              <a:ext uri="{FF2B5EF4-FFF2-40B4-BE49-F238E27FC236}">
                <a16:creationId xmlns:a16="http://schemas.microsoft.com/office/drawing/2014/main" id="{7084A0F5-2D7D-E911-451B-248EE9C50E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1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F3F5BDB-78C2-B766-4D2A-007ED0830C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outdoor, hydrant, fire&#10;&#10;Description automatically generated">
            <a:extLst>
              <a:ext uri="{FF2B5EF4-FFF2-40B4-BE49-F238E27FC236}">
                <a16:creationId xmlns:a16="http://schemas.microsoft.com/office/drawing/2014/main" id="{32E91655-CC7A-5D09-58EB-931B7BB98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2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4249186B-B5DE-BB00-B06C-C289128D73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583" y="1387381"/>
            <a:ext cx="3975508" cy="4083235"/>
          </a:xfrm>
          <a:prstGeom prst="rect">
            <a:avLst/>
          </a:prstGeom>
        </p:spPr>
      </p:pic>
      <p:pic>
        <p:nvPicPr>
          <p:cNvPr id="2" name="Picture 4" descr="linkedin, social icon">
            <a:extLst>
              <a:ext uri="{FF2B5EF4-FFF2-40B4-BE49-F238E27FC236}">
                <a16:creationId xmlns:a16="http://schemas.microsoft.com/office/drawing/2014/main" id="{7299F6E8-68F7-0157-44C6-F3EE606C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789" y="5948174"/>
            <a:ext cx="715797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83A5C-C009-13F8-C69D-787C8E465E57}"/>
              </a:ext>
            </a:extLst>
          </p:cNvPr>
          <p:cNvSpPr/>
          <p:nvPr/>
        </p:nvSpPr>
        <p:spPr>
          <a:xfrm>
            <a:off x="8723586" y="5903883"/>
            <a:ext cx="330024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https://www.linkedin.com/in/rwlpfrench/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0059-CEA5-9A4C-4B36-827935C2CE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686" y="5948174"/>
            <a:ext cx="1071948" cy="94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3AF27-D76E-3E72-8BF0-734331913D14}"/>
              </a:ext>
            </a:extLst>
          </p:cNvPr>
          <p:cNvSpPr/>
          <p:nvPr/>
        </p:nvSpPr>
        <p:spPr>
          <a:xfrm>
            <a:off x="830159" y="6145762"/>
            <a:ext cx="2146742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7BAE8-23AD-251B-EADF-1453E273C1BC}"/>
              </a:ext>
            </a:extLst>
          </p:cNvPr>
          <p:cNvSpPr/>
          <p:nvPr/>
        </p:nvSpPr>
        <p:spPr>
          <a:xfrm>
            <a:off x="2515531" y="0"/>
            <a:ext cx="716093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CFC81-2778-FAA2-1023-C148790E5772}"/>
              </a:ext>
            </a:extLst>
          </p:cNvPr>
          <p:cNvSpPr/>
          <p:nvPr/>
        </p:nvSpPr>
        <p:spPr>
          <a:xfrm>
            <a:off x="8923283" y="2367652"/>
            <a:ext cx="310055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Shepherd,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Plumber,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Dance Teacher</a:t>
            </a:r>
          </a:p>
          <a:p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#DressUpFriday</a:t>
            </a:r>
          </a:p>
        </p:txBody>
      </p:sp>
      <p:pic>
        <p:nvPicPr>
          <p:cNvPr id="10" name="Picture 2" descr="Image result for email">
            <a:extLst>
              <a:ext uri="{FF2B5EF4-FFF2-40B4-BE49-F238E27FC236}">
                <a16:creationId xmlns:a16="http://schemas.microsoft.com/office/drawing/2014/main" id="{72E8DCBA-B8AC-6BC6-5895-91A06E2A5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184" y="5985997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F38850-8156-4B61-46C0-9F7620649482}"/>
              </a:ext>
            </a:extLst>
          </p:cNvPr>
          <p:cNvSpPr/>
          <p:nvPr/>
        </p:nvSpPr>
        <p:spPr>
          <a:xfrm>
            <a:off x="4184212" y="6145762"/>
            <a:ext cx="359995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rwlp.french@gmail.com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63E75-1BB5-5804-1D84-38E5A73E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62394"/>
            <a:ext cx="809297" cy="8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263AB-EF86-789A-0637-09EF578D1BBE}"/>
              </a:ext>
            </a:extLst>
          </p:cNvPr>
          <p:cNvSpPr/>
          <p:nvPr/>
        </p:nvSpPr>
        <p:spPr>
          <a:xfrm>
            <a:off x="809297" y="4698931"/>
            <a:ext cx="2517036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b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</a:br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@techhub.social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1026" name="Picture 2" descr="Quorum">
            <a:extLst>
              <a:ext uri="{FF2B5EF4-FFF2-40B4-BE49-F238E27FC236}">
                <a16:creationId xmlns:a16="http://schemas.microsoft.com/office/drawing/2014/main" id="{FD7ECA86-163E-F011-F7F5-F65F2665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70" y="1983081"/>
            <a:ext cx="2872514" cy="76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A9096-2519-A07A-6D2F-087F9314B3E5}"/>
              </a:ext>
            </a:extLst>
          </p:cNvPr>
          <p:cNvSpPr txBox="1"/>
          <p:nvPr/>
        </p:nvSpPr>
        <p:spPr>
          <a:xfrm>
            <a:off x="369297" y="3151995"/>
            <a:ext cx="3479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https://www.qnrl.com/</a:t>
            </a:r>
          </a:p>
        </p:txBody>
      </p:sp>
    </p:spTree>
    <p:extLst>
      <p:ext uri="{BB962C8B-B14F-4D97-AF65-F5344CB8AC3E}">
        <p14:creationId xmlns:p14="http://schemas.microsoft.com/office/powerpoint/2010/main" val="349323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C16E-906A-4150-8EE9-30C79E4D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800" dirty="0"/>
              <a:t>Data Team</a:t>
            </a:r>
          </a:p>
        </p:txBody>
      </p:sp>
    </p:spTree>
    <p:extLst>
      <p:ext uri="{BB962C8B-B14F-4D97-AF65-F5344CB8AC3E}">
        <p14:creationId xmlns:p14="http://schemas.microsoft.com/office/powerpoint/2010/main" val="180887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BE022-7CAD-022B-72BC-35BB432CE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&amp;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4609E-8EC1-21A2-D339-7CA3181386CF}"/>
              </a:ext>
            </a:extLst>
          </p:cNvPr>
          <p:cNvSpPr txBox="1"/>
          <p:nvPr/>
        </p:nvSpPr>
        <p:spPr>
          <a:xfrm>
            <a:off x="2438136" y="2799702"/>
            <a:ext cx="1774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DBA as </a:t>
            </a:r>
          </a:p>
          <a:p>
            <a:pPr lvl="0" algn="ctr"/>
            <a:r>
              <a:rPr lang="en-GB"/>
              <a:t>a Service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D9D64-E9D3-7939-F46B-F924E02796B7}"/>
              </a:ext>
            </a:extLst>
          </p:cNvPr>
          <p:cNvSpPr txBox="1"/>
          <p:nvPr/>
        </p:nvSpPr>
        <p:spPr>
          <a:xfrm>
            <a:off x="4436355" y="2799702"/>
            <a:ext cx="185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Data Movement </a:t>
            </a:r>
          </a:p>
          <a:p>
            <a:pPr lvl="0" algn="ctr"/>
            <a:r>
              <a:rPr lang="en-GB"/>
              <a:t>&amp; Migration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A907B-65F0-8AF2-A1B2-C21967E36C00}"/>
              </a:ext>
            </a:extLst>
          </p:cNvPr>
          <p:cNvSpPr txBox="1"/>
          <p:nvPr/>
        </p:nvSpPr>
        <p:spPr>
          <a:xfrm>
            <a:off x="6816835" y="2799702"/>
            <a:ext cx="1666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Master Data </a:t>
            </a:r>
          </a:p>
          <a:p>
            <a:pPr lvl="0" algn="ctr"/>
            <a:r>
              <a:rPr lang="en-GB"/>
              <a:t>Management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BEC9-3E72-CF50-47D8-E67B2804534D}"/>
              </a:ext>
            </a:extLst>
          </p:cNvPr>
          <p:cNvSpPr txBox="1"/>
          <p:nvPr/>
        </p:nvSpPr>
        <p:spPr>
          <a:xfrm>
            <a:off x="8965727" y="2799702"/>
            <a:ext cx="137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Business </a:t>
            </a:r>
          </a:p>
          <a:p>
            <a:pPr lvl="0" algn="ctr"/>
            <a:r>
              <a:rPr lang="en-GB"/>
              <a:t>Intelligence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40220-8155-84B2-473C-8F1065972495}"/>
              </a:ext>
            </a:extLst>
          </p:cNvPr>
          <p:cNvSpPr txBox="1"/>
          <p:nvPr/>
        </p:nvSpPr>
        <p:spPr>
          <a:xfrm>
            <a:off x="11279035" y="2938201"/>
            <a:ext cx="428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/>
              <a:t>AI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CCAFF-090D-4691-4296-CEB1F7F2C261}"/>
              </a:ext>
            </a:extLst>
          </p:cNvPr>
          <p:cNvSpPr txBox="1"/>
          <p:nvPr/>
        </p:nvSpPr>
        <p:spPr>
          <a:xfrm>
            <a:off x="240397" y="3870859"/>
            <a:ext cx="269977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3200" b="1">
                <a:latin typeface="Segoe UI"/>
                <a:cs typeface="Segoe UI"/>
              </a:rPr>
              <a:t>Technologies</a:t>
            </a:r>
          </a:p>
        </p:txBody>
      </p:sp>
      <p:pic>
        <p:nvPicPr>
          <p:cNvPr id="10" name="Picture 9" descr="A yellow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4C30C531-750D-6D54-9C0D-8E7F283F6B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85" y="4618902"/>
            <a:ext cx="1969390" cy="767786"/>
          </a:xfrm>
          <a:prstGeom prst="rect">
            <a:avLst/>
          </a:prstGeom>
        </p:spPr>
      </p:pic>
      <p:pic>
        <p:nvPicPr>
          <p:cNvPr id="11" name="Picture 10" descr="A blue logo with black text&#10;&#10;Description automatically generated with low confidence">
            <a:extLst>
              <a:ext uri="{FF2B5EF4-FFF2-40B4-BE49-F238E27FC236}">
                <a16:creationId xmlns:a16="http://schemas.microsoft.com/office/drawing/2014/main" id="{93DCEC98-7802-58F6-EF26-3766ACFD80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678" y="4454988"/>
            <a:ext cx="1839482" cy="93445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0789F0B-79A4-146A-0E1C-DCF7C595D1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852" y="5685980"/>
            <a:ext cx="1596497" cy="838161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A80BE83-890A-AB64-9594-E892FF27E85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85" y="5876694"/>
            <a:ext cx="2218550" cy="56500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B1DBF76-7EF5-D248-4CAA-8F1510693D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852" y="4534384"/>
            <a:ext cx="1403688" cy="73693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EFBFB507-02E0-9182-C326-E2821D4E97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622" y="5635899"/>
            <a:ext cx="2444201" cy="1222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1C4B87-F685-6ED0-EEB5-DE8DD0072CCB}"/>
              </a:ext>
            </a:extLst>
          </p:cNvPr>
          <p:cNvSpPr txBox="1"/>
          <p:nvPr/>
        </p:nvSpPr>
        <p:spPr>
          <a:xfrm>
            <a:off x="184012" y="2799702"/>
            <a:ext cx="2022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Data Architecture </a:t>
            </a:r>
          </a:p>
          <a:p>
            <a:pPr lvl="0" algn="ctr"/>
            <a:r>
              <a:rPr lang="en-GB"/>
              <a:t>and Strategy</a:t>
            </a:r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95C4308-C944-76E9-16E9-3811FD7048C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524" y="1884799"/>
            <a:ext cx="875999" cy="87599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D6C7B13-AAC4-999B-8D6E-A82BDBB2D91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0472" y="1843883"/>
            <a:ext cx="889108" cy="889108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94FC8F7-F34A-6848-BE56-82F9358AA35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16" y="1832254"/>
            <a:ext cx="925569" cy="925569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EA9B5BEA-A260-D08F-EA0A-14A18655B0A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9270" y="1656499"/>
            <a:ext cx="1466368" cy="146636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C83688C-0138-148D-79DD-595C0F18711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610" y="1986286"/>
            <a:ext cx="777179" cy="77717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5EBE6279-C31A-898D-40C1-82276D5C750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392" y="1843883"/>
            <a:ext cx="967703" cy="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521509-504C-7B13-BED1-71F7BC9550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535B3-2FC4-0231-E3F4-131A7E1EC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99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tanding in front of a table with people sitting at it&#10;&#10;Description automatically generated with medium confidence">
            <a:extLst>
              <a:ext uri="{FF2B5EF4-FFF2-40B4-BE49-F238E27FC236}">
                <a16:creationId xmlns:a16="http://schemas.microsoft.com/office/drawing/2014/main" id="{10B4ABF7-39DB-AC5B-B6B0-7D4A5D17FF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0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ett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2D9C491F-A7A2-A33D-2E4A-B241C70A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9966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17B7948F-DE52-1FD1-32E3-7964CA20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B91AE-C840-1880-88F3-DAAF3CB75DB7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ksayer/56148135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5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9C6132-6263-6A52-825E-16031F0F0C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47" b="138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6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F80D79-5472-66E1-F37B-C75130401BA7}"/>
              </a:ext>
            </a:extLst>
          </p:cNvPr>
          <p:cNvSpPr/>
          <p:nvPr/>
        </p:nvSpPr>
        <p:spPr>
          <a:xfrm>
            <a:off x="1061623" y="1056056"/>
            <a:ext cx="6868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>
                <a:solidFill>
                  <a:srgbClr val="0070C0"/>
                </a:solidFill>
              </a:rPr>
              <a:t>1) Lower Refresh Times</a:t>
            </a:r>
            <a:endParaRPr lang="en-US" sz="54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96C7F-DE26-AED1-77D5-DDF4CA4CB447}"/>
              </a:ext>
            </a:extLst>
          </p:cNvPr>
          <p:cNvSpPr/>
          <p:nvPr/>
        </p:nvSpPr>
        <p:spPr>
          <a:xfrm>
            <a:off x="1061623" y="2967335"/>
            <a:ext cx="7320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>
                <a:solidFill>
                  <a:srgbClr val="0070C0"/>
                </a:solidFill>
              </a:rPr>
              <a:t>2) More Reliable Queries</a:t>
            </a:r>
            <a:endParaRPr lang="en-US" sz="54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E4589F-B680-3608-9291-6FB64854D7D3}"/>
              </a:ext>
            </a:extLst>
          </p:cNvPr>
          <p:cNvSpPr/>
          <p:nvPr/>
        </p:nvSpPr>
        <p:spPr>
          <a:xfrm>
            <a:off x="1061623" y="4943234"/>
            <a:ext cx="88823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>
                <a:solidFill>
                  <a:srgbClr val="0070C0"/>
                </a:solidFill>
              </a:rPr>
              <a:t>3) Less Resource Consumption</a:t>
            </a:r>
            <a:endParaRPr lang="en-US" sz="54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68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red question marks">
            <a:extLst>
              <a:ext uri="{FF2B5EF4-FFF2-40B4-BE49-F238E27FC236}">
                <a16:creationId xmlns:a16="http://schemas.microsoft.com/office/drawing/2014/main" id="{46DD3424-FF22-BC18-05FB-654E9BFFFF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95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andglass, blue, close&#10;&#10;Description automatically generated">
            <a:extLst>
              <a:ext uri="{FF2B5EF4-FFF2-40B4-BE49-F238E27FC236}">
                <a16:creationId xmlns:a16="http://schemas.microsoft.com/office/drawing/2014/main" id="{EC37A77A-2DC5-C5C2-4ACE-6F0CCC7A84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29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ypewriter&#10;&#10;Description automatically generated">
            <a:extLst>
              <a:ext uri="{FF2B5EF4-FFF2-40B4-BE49-F238E27FC236}">
                <a16:creationId xmlns:a16="http://schemas.microsoft.com/office/drawing/2014/main" id="{8421A6EE-EAE6-FAA9-0146-948E87C88A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8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C5CEFA-4CC4-EC3E-A5D2-C3A8380034B1}"/>
              </a:ext>
            </a:extLst>
          </p:cNvPr>
          <p:cNvSpPr/>
          <p:nvPr/>
        </p:nvSpPr>
        <p:spPr>
          <a:xfrm>
            <a:off x="2746910" y="561418"/>
            <a:ext cx="66981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requirements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BC3F3-138A-13F7-BD13-C8CBEE8EE128}"/>
              </a:ext>
            </a:extLst>
          </p:cNvPr>
          <p:cNvSpPr/>
          <p:nvPr/>
        </p:nvSpPr>
        <p:spPr>
          <a:xfrm>
            <a:off x="2509727" y="2603658"/>
            <a:ext cx="7172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“Keep two years of data”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B9CA67-62B4-4EBB-74A3-A4F6566BBCC7}"/>
              </a:ext>
            </a:extLst>
          </p:cNvPr>
          <p:cNvSpPr/>
          <p:nvPr/>
        </p:nvSpPr>
        <p:spPr>
          <a:xfrm>
            <a:off x="1352552" y="4645897"/>
            <a:ext cx="9486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“Refresh last two weeks of data”</a:t>
            </a:r>
          </a:p>
        </p:txBody>
      </p:sp>
    </p:spTree>
    <p:extLst>
      <p:ext uri="{BB962C8B-B14F-4D97-AF65-F5344CB8AC3E}">
        <p14:creationId xmlns:p14="http://schemas.microsoft.com/office/powerpoint/2010/main" val="2985306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58DC0-3940-3E18-68E4-EED4A9F8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56"/>
            <a:ext cx="12192000" cy="55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is hands on his fac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C6417C19-CB54-EC24-8287-459545A53C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2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E916D046-7318-629F-7ACD-C2AA096EC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4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many windows">
            <a:extLst>
              <a:ext uri="{FF2B5EF4-FFF2-40B4-BE49-F238E27FC236}">
                <a16:creationId xmlns:a16="http://schemas.microsoft.com/office/drawing/2014/main" id="{F2F8E6EA-6E05-C674-C46F-FC842421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99727-DF28-9F7F-0FF0-0EC41203108D}"/>
              </a:ext>
            </a:extLst>
          </p:cNvPr>
          <p:cNvSpPr/>
          <p:nvPr/>
        </p:nvSpPr>
        <p:spPr>
          <a:xfrm>
            <a:off x="483870" y="1510982"/>
            <a:ext cx="1122426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700" b="1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Rolling Windo</a:t>
            </a:r>
            <a:r>
              <a:rPr lang="en-US" sz="12700" b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</a:t>
            </a:r>
            <a:endParaRPr lang="en-US" sz="12700" b="1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8581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9599CD-FB07-8D3A-FB22-90040FBC71D4}"/>
              </a:ext>
            </a:extLst>
          </p:cNvPr>
          <p:cNvSpPr/>
          <p:nvPr/>
        </p:nvSpPr>
        <p:spPr>
          <a:xfrm>
            <a:off x="-45939" y="674400"/>
            <a:ext cx="12283877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data into </a:t>
            </a:r>
          </a:p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Flow / Data Set</a:t>
            </a: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1</a:t>
            </a:r>
            <a:r>
              <a:rPr lang="en-US" sz="8800" baseline="30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</a:t>
            </a:r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January 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2023</a:t>
            </a:r>
            <a:endParaRPr lang="en-US" sz="88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 incremental refresh</a:t>
            </a:r>
            <a:endParaRPr lang="en-US" sz="8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08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ild playing with lego and reading an instruction manual">
            <a:extLst>
              <a:ext uri="{FF2B5EF4-FFF2-40B4-BE49-F238E27FC236}">
                <a16:creationId xmlns:a16="http://schemas.microsoft.com/office/drawing/2014/main" id="{C477E3EA-98CA-16E4-2A27-BDC94DB91B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37" y="0"/>
            <a:ext cx="10822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47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56AFF9-EBD6-C0F9-3E51-A09DBEBE56BD}"/>
              </a:ext>
            </a:extLst>
          </p:cNvPr>
          <p:cNvCxnSpPr>
            <a:cxnSpLocks/>
          </p:cNvCxnSpPr>
          <p:nvPr/>
        </p:nvCxnSpPr>
        <p:spPr>
          <a:xfrm>
            <a:off x="791712" y="2753920"/>
            <a:ext cx="10519675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2E350-8BA4-BCFE-EBA0-3CA1570F5FCE}"/>
              </a:ext>
            </a:extLst>
          </p:cNvPr>
          <p:cNvCxnSpPr>
            <a:cxnSpLocks/>
          </p:cNvCxnSpPr>
          <p:nvPr/>
        </p:nvCxnSpPr>
        <p:spPr>
          <a:xfrm>
            <a:off x="791712" y="2008485"/>
            <a:ext cx="0" cy="14205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64873-2278-44A4-0C7C-D812546FF50A}"/>
              </a:ext>
            </a:extLst>
          </p:cNvPr>
          <p:cNvCxnSpPr>
            <a:cxnSpLocks/>
          </p:cNvCxnSpPr>
          <p:nvPr/>
        </p:nvCxnSpPr>
        <p:spPr>
          <a:xfrm flipH="1">
            <a:off x="11311386" y="2053406"/>
            <a:ext cx="1" cy="14081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928B1-835B-E3BC-BC14-ECD6F2869292}"/>
              </a:ext>
            </a:extLst>
          </p:cNvPr>
          <p:cNvSpPr/>
          <p:nvPr/>
        </p:nvSpPr>
        <p:spPr>
          <a:xfrm>
            <a:off x="8801100" y="342900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8D43E-7B0F-E165-5136-05D657DDA443}"/>
              </a:ext>
            </a:extLst>
          </p:cNvPr>
          <p:cNvSpPr txBox="1"/>
          <p:nvPr/>
        </p:nvSpPr>
        <p:spPr>
          <a:xfrm>
            <a:off x="3620987" y="2008485"/>
            <a:ext cx="5380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/>
              <a:t>Two years of data loaded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F06F9D-B7A6-9E11-FBB0-8CF353564F9D}"/>
              </a:ext>
            </a:extLst>
          </p:cNvPr>
          <p:cNvSpPr/>
          <p:nvPr/>
        </p:nvSpPr>
        <p:spPr>
          <a:xfrm>
            <a:off x="791711" y="3429001"/>
            <a:ext cx="8009388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2030D16A-6072-CF68-EFCC-6D9E2A4CD1B4}"/>
              </a:ext>
            </a:extLst>
          </p:cNvPr>
          <p:cNvSpPr/>
          <p:nvPr/>
        </p:nvSpPr>
        <p:spPr>
          <a:xfrm>
            <a:off x="2035963" y="882090"/>
            <a:ext cx="2585568" cy="105078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763"/>
              <a:gd name="adj6" fmla="val -47756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First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1</a:t>
            </a:r>
            <a:r>
              <a:rPr lang="en-GB" sz="3200" baseline="30000"/>
              <a:t>st</a:t>
            </a:r>
            <a:r>
              <a:rPr lang="en-GB" sz="3200"/>
              <a:t> Jan </a:t>
            </a:r>
            <a:r>
              <a:rPr lang="en-GB" sz="3200" dirty="0"/>
              <a:t>2021</a:t>
            </a:r>
            <a:endParaRPr lang="en-GB" sz="3200"/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63DE13C0-E1B5-ECE6-CC63-4B625FFBA7EC}"/>
              </a:ext>
            </a:extLst>
          </p:cNvPr>
          <p:cNvSpPr/>
          <p:nvPr/>
        </p:nvSpPr>
        <p:spPr>
          <a:xfrm>
            <a:off x="7790714" y="986041"/>
            <a:ext cx="2265529" cy="1050785"/>
          </a:xfrm>
          <a:prstGeom prst="borderCallout2">
            <a:avLst>
              <a:gd name="adj1" fmla="val 16030"/>
              <a:gd name="adj2" fmla="val 100710"/>
              <a:gd name="adj3" fmla="val 16031"/>
              <a:gd name="adj4" fmla="val 126269"/>
              <a:gd name="adj5" fmla="val 105143"/>
              <a:gd name="adj6" fmla="val 155431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Last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1</a:t>
            </a:r>
            <a:r>
              <a:rPr lang="en-GB" sz="3200" baseline="30000"/>
              <a:t>st</a:t>
            </a:r>
            <a:r>
              <a:rPr lang="en-GB" sz="3200"/>
              <a:t> Jan </a:t>
            </a:r>
            <a:r>
              <a:rPr lang="en-GB" sz="3200" dirty="0"/>
              <a:t>2023</a:t>
            </a:r>
            <a:endParaRPr lang="en-GB" sz="320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13CBB95-301E-B8A5-7013-827866D2A657}"/>
              </a:ext>
            </a:extLst>
          </p:cNvPr>
          <p:cNvSpPr/>
          <p:nvPr/>
        </p:nvSpPr>
        <p:spPr>
          <a:xfrm rot="16200000">
            <a:off x="9766190" y="3556111"/>
            <a:ext cx="580107" cy="2510286"/>
          </a:xfrm>
          <a:prstGeom prst="leftBrace">
            <a:avLst>
              <a:gd name="adj1" fmla="val 6795"/>
              <a:gd name="adj2" fmla="val 50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24C8D-5DFA-5FFE-4A09-370C4A8F797D}"/>
              </a:ext>
            </a:extLst>
          </p:cNvPr>
          <p:cNvSpPr txBox="1"/>
          <p:nvPr/>
        </p:nvSpPr>
        <p:spPr>
          <a:xfrm>
            <a:off x="8682790" y="5092847"/>
            <a:ext cx="274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14 Days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8778E-7848-543E-6C89-1613085896B5}"/>
              </a:ext>
            </a:extLst>
          </p:cNvPr>
          <p:cNvSpPr txBox="1"/>
          <p:nvPr/>
        </p:nvSpPr>
        <p:spPr>
          <a:xfrm>
            <a:off x="8682790" y="5672954"/>
            <a:ext cx="27502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18/12/2022 </a:t>
            </a:r>
            <a:r>
              <a:rPr lang="en-GB" sz="3200" b="1"/>
              <a:t>to </a:t>
            </a:r>
            <a:br>
              <a:rPr lang="en-GB" sz="3200" b="1"/>
            </a:br>
            <a:r>
              <a:rPr lang="en-GB" sz="3200" b="1" dirty="0"/>
              <a:t>01/01/2023</a:t>
            </a:r>
            <a:endParaRPr lang="en-GB" sz="3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F8387-3F7E-6D8B-E365-6A15DDB0B596}"/>
              </a:ext>
            </a:extLst>
          </p:cNvPr>
          <p:cNvSpPr txBox="1"/>
          <p:nvPr/>
        </p:nvSpPr>
        <p:spPr>
          <a:xfrm>
            <a:off x="0" y="-593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rgbClr val="0070C0"/>
                </a:solidFill>
              </a:rPr>
              <a:t>Data Flow / Data Set at 1</a:t>
            </a:r>
            <a:r>
              <a:rPr lang="en-GB" sz="4000" b="1" baseline="30000">
                <a:solidFill>
                  <a:srgbClr val="0070C0"/>
                </a:solidFill>
              </a:rPr>
              <a:t>st</a:t>
            </a:r>
            <a:r>
              <a:rPr lang="en-GB" sz="4000" b="1">
                <a:solidFill>
                  <a:srgbClr val="0070C0"/>
                </a:solidFill>
              </a:rPr>
              <a:t> Jan </a:t>
            </a:r>
            <a:r>
              <a:rPr lang="en-GB" sz="4000" b="1" dirty="0">
                <a:solidFill>
                  <a:srgbClr val="0070C0"/>
                </a:solidFill>
              </a:rPr>
              <a:t>2023</a:t>
            </a:r>
            <a:endParaRPr lang="en-GB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906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9599CD-FB07-8D3A-FB22-90040FBC71D4}"/>
              </a:ext>
            </a:extLst>
          </p:cNvPr>
          <p:cNvSpPr/>
          <p:nvPr/>
        </p:nvSpPr>
        <p:spPr>
          <a:xfrm>
            <a:off x="335280" y="674400"/>
            <a:ext cx="11521440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Refresh Data Flow </a:t>
            </a: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 Data Set</a:t>
            </a:r>
          </a:p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Once per day</a:t>
            </a: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Till 8</a:t>
            </a:r>
            <a:r>
              <a:rPr lang="en-US" sz="8800" baseline="30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</a:t>
            </a:r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January 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2023</a:t>
            </a:r>
            <a:endParaRPr lang="en-US" sz="8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8478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56AFF9-EBD6-C0F9-3E51-A09DBEBE56BD}"/>
              </a:ext>
            </a:extLst>
          </p:cNvPr>
          <p:cNvCxnSpPr>
            <a:cxnSpLocks/>
          </p:cNvCxnSpPr>
          <p:nvPr/>
        </p:nvCxnSpPr>
        <p:spPr>
          <a:xfrm>
            <a:off x="791712" y="2753920"/>
            <a:ext cx="10519675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2E350-8BA4-BCFE-EBA0-3CA1570F5FCE}"/>
              </a:ext>
            </a:extLst>
          </p:cNvPr>
          <p:cNvCxnSpPr>
            <a:cxnSpLocks/>
          </p:cNvCxnSpPr>
          <p:nvPr/>
        </p:nvCxnSpPr>
        <p:spPr>
          <a:xfrm>
            <a:off x="791712" y="2008485"/>
            <a:ext cx="0" cy="14205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64873-2278-44A4-0C7C-D812546FF50A}"/>
              </a:ext>
            </a:extLst>
          </p:cNvPr>
          <p:cNvCxnSpPr>
            <a:cxnSpLocks/>
          </p:cNvCxnSpPr>
          <p:nvPr/>
        </p:nvCxnSpPr>
        <p:spPr>
          <a:xfrm flipH="1">
            <a:off x="11311386" y="2053406"/>
            <a:ext cx="1" cy="14081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928B1-835B-E3BC-BC14-ECD6F2869292}"/>
              </a:ext>
            </a:extLst>
          </p:cNvPr>
          <p:cNvSpPr/>
          <p:nvPr/>
        </p:nvSpPr>
        <p:spPr>
          <a:xfrm>
            <a:off x="8801100" y="342900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8D43E-7B0F-E165-5136-05D657DDA443}"/>
              </a:ext>
            </a:extLst>
          </p:cNvPr>
          <p:cNvSpPr txBox="1"/>
          <p:nvPr/>
        </p:nvSpPr>
        <p:spPr>
          <a:xfrm>
            <a:off x="3620987" y="2008485"/>
            <a:ext cx="5380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/>
              <a:t>Two years of data loaded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F06F9D-B7A6-9E11-FBB0-8CF353564F9D}"/>
              </a:ext>
            </a:extLst>
          </p:cNvPr>
          <p:cNvSpPr/>
          <p:nvPr/>
        </p:nvSpPr>
        <p:spPr>
          <a:xfrm>
            <a:off x="791711" y="3429001"/>
            <a:ext cx="8009388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2030D16A-6072-CF68-EFCC-6D9E2A4CD1B4}"/>
              </a:ext>
            </a:extLst>
          </p:cNvPr>
          <p:cNvSpPr/>
          <p:nvPr/>
        </p:nvSpPr>
        <p:spPr>
          <a:xfrm>
            <a:off x="2035963" y="882090"/>
            <a:ext cx="2585568" cy="105078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763"/>
              <a:gd name="adj6" fmla="val -47756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First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8</a:t>
            </a:r>
            <a:r>
              <a:rPr lang="en-GB" sz="3200" baseline="30000"/>
              <a:t>th</a:t>
            </a:r>
            <a:r>
              <a:rPr lang="en-GB" sz="3200"/>
              <a:t> Jan </a:t>
            </a:r>
            <a:r>
              <a:rPr lang="en-GB" sz="3200" dirty="0"/>
              <a:t>2021</a:t>
            </a:r>
            <a:endParaRPr lang="en-GB" sz="3200"/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63DE13C0-E1B5-ECE6-CC63-4B625FFBA7EC}"/>
              </a:ext>
            </a:extLst>
          </p:cNvPr>
          <p:cNvSpPr/>
          <p:nvPr/>
        </p:nvSpPr>
        <p:spPr>
          <a:xfrm>
            <a:off x="7790714" y="986041"/>
            <a:ext cx="2265529" cy="1050785"/>
          </a:xfrm>
          <a:prstGeom prst="borderCallout2">
            <a:avLst>
              <a:gd name="adj1" fmla="val 16030"/>
              <a:gd name="adj2" fmla="val 100710"/>
              <a:gd name="adj3" fmla="val 16031"/>
              <a:gd name="adj4" fmla="val 126269"/>
              <a:gd name="adj5" fmla="val 105143"/>
              <a:gd name="adj6" fmla="val 155431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Last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8</a:t>
            </a:r>
            <a:r>
              <a:rPr lang="en-GB" sz="3200" baseline="30000"/>
              <a:t>th</a:t>
            </a:r>
            <a:r>
              <a:rPr lang="en-GB" sz="3200"/>
              <a:t> Jan </a:t>
            </a:r>
            <a:r>
              <a:rPr lang="en-GB" sz="3200" dirty="0"/>
              <a:t>2023</a:t>
            </a:r>
            <a:endParaRPr lang="en-GB" sz="320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13CBB95-301E-B8A5-7013-827866D2A657}"/>
              </a:ext>
            </a:extLst>
          </p:cNvPr>
          <p:cNvSpPr/>
          <p:nvPr/>
        </p:nvSpPr>
        <p:spPr>
          <a:xfrm rot="16200000">
            <a:off x="9766190" y="3556111"/>
            <a:ext cx="580107" cy="2510286"/>
          </a:xfrm>
          <a:prstGeom prst="leftBrace">
            <a:avLst>
              <a:gd name="adj1" fmla="val 6795"/>
              <a:gd name="adj2" fmla="val 50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24C8D-5DFA-5FFE-4A09-370C4A8F797D}"/>
              </a:ext>
            </a:extLst>
          </p:cNvPr>
          <p:cNvSpPr txBox="1"/>
          <p:nvPr/>
        </p:nvSpPr>
        <p:spPr>
          <a:xfrm>
            <a:off x="8682790" y="5092847"/>
            <a:ext cx="274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14 Days of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F8387-3F7E-6D8B-E365-6A15DDB0B596}"/>
              </a:ext>
            </a:extLst>
          </p:cNvPr>
          <p:cNvSpPr txBox="1"/>
          <p:nvPr/>
        </p:nvSpPr>
        <p:spPr>
          <a:xfrm>
            <a:off x="0" y="-593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rgbClr val="0070C0"/>
                </a:solidFill>
              </a:rPr>
              <a:t>Data Flow / Data Set at 8</a:t>
            </a:r>
            <a:r>
              <a:rPr lang="en-GB" sz="4000" b="1" baseline="30000">
                <a:solidFill>
                  <a:srgbClr val="0070C0"/>
                </a:solidFill>
              </a:rPr>
              <a:t>th</a:t>
            </a:r>
            <a:r>
              <a:rPr lang="en-GB" sz="4000" b="1">
                <a:solidFill>
                  <a:srgbClr val="0070C0"/>
                </a:solidFill>
              </a:rPr>
              <a:t> Jan </a:t>
            </a:r>
            <a:r>
              <a:rPr lang="en-GB" sz="4000" b="1" dirty="0">
                <a:solidFill>
                  <a:srgbClr val="0070C0"/>
                </a:solidFill>
              </a:rPr>
              <a:t>2023</a:t>
            </a:r>
            <a:endParaRPr lang="en-GB" sz="4000" b="1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28805-9EFF-0824-172D-113E35E3AF7F}"/>
              </a:ext>
            </a:extLst>
          </p:cNvPr>
          <p:cNvSpPr txBox="1"/>
          <p:nvPr/>
        </p:nvSpPr>
        <p:spPr>
          <a:xfrm>
            <a:off x="8682790" y="5672954"/>
            <a:ext cx="27502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25/12/2022 </a:t>
            </a:r>
            <a:r>
              <a:rPr lang="en-GB" sz="3200" b="1"/>
              <a:t>to </a:t>
            </a:r>
            <a:br>
              <a:rPr lang="en-GB" sz="3200" b="1"/>
            </a:br>
            <a:r>
              <a:rPr lang="en-GB" sz="3200" b="1" dirty="0"/>
              <a:t>08/01/2023</a:t>
            </a:r>
            <a:endParaRPr lang="en-GB" sz="3200" b="1"/>
          </a:p>
        </p:txBody>
      </p:sp>
    </p:spTree>
    <p:extLst>
      <p:ext uri="{BB962C8B-B14F-4D97-AF65-F5344CB8AC3E}">
        <p14:creationId xmlns:p14="http://schemas.microsoft.com/office/powerpoint/2010/main" val="2471822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spectacles, sunglasses, goggles">
            <a:extLst>
              <a:ext uri="{FF2B5EF4-FFF2-40B4-BE49-F238E27FC236}">
                <a16:creationId xmlns:a16="http://schemas.microsoft.com/office/drawing/2014/main" id="{907A1216-599F-35EE-74A6-92E7854FE8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34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7566660" y="180594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411479" y="180594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F58A3F-F59B-363E-8A92-588AC04ACCF0}"/>
              </a:ext>
            </a:extLst>
          </p:cNvPr>
          <p:cNvGrpSpPr/>
          <p:nvPr/>
        </p:nvGrpSpPr>
        <p:grpSpPr>
          <a:xfrm>
            <a:off x="411477" y="1042902"/>
            <a:ext cx="1351597" cy="796707"/>
            <a:chOff x="254501" y="891540"/>
            <a:chExt cx="1351597" cy="796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03823F-A0BD-A2E8-B4F3-4E3F1A2B1CC8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735300-FDDA-DB82-A827-879D08BEDE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84E609-2884-A640-CC23-201D78F213DD}"/>
              </a:ext>
            </a:extLst>
          </p:cNvPr>
          <p:cNvGrpSpPr/>
          <p:nvPr/>
        </p:nvGrpSpPr>
        <p:grpSpPr>
          <a:xfrm>
            <a:off x="8718046" y="1005840"/>
            <a:ext cx="1358900" cy="796707"/>
            <a:chOff x="9415276" y="891540"/>
            <a:chExt cx="1358900" cy="79670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312DDF-1B8D-DD07-5366-7B9D8608F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FDACD-CD2D-2BEC-D3F6-6D7C610DAB5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C4B69-1BAA-DB6B-16F2-7E8A530F2E37}"/>
              </a:ext>
            </a:extLst>
          </p:cNvPr>
          <p:cNvCxnSpPr>
            <a:cxnSpLocks/>
          </p:cNvCxnSpPr>
          <p:nvPr/>
        </p:nvCxnSpPr>
        <p:spPr>
          <a:xfrm>
            <a:off x="411477" y="122051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B0DE86-05F6-3A53-B92E-E82784A4CA8F}"/>
              </a:ext>
            </a:extLst>
          </p:cNvPr>
          <p:cNvSpPr/>
          <p:nvPr/>
        </p:nvSpPr>
        <p:spPr>
          <a:xfrm>
            <a:off x="8507730" y="521589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957F7-D378-450A-5A36-E6837254B8FF}"/>
              </a:ext>
            </a:extLst>
          </p:cNvPr>
          <p:cNvSpPr/>
          <p:nvPr/>
        </p:nvSpPr>
        <p:spPr>
          <a:xfrm>
            <a:off x="1352549" y="521589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F173BD-D3DC-8DD0-1159-65064F229671}"/>
              </a:ext>
            </a:extLst>
          </p:cNvPr>
          <p:cNvGrpSpPr/>
          <p:nvPr/>
        </p:nvGrpSpPr>
        <p:grpSpPr>
          <a:xfrm>
            <a:off x="1352547" y="4452852"/>
            <a:ext cx="1351597" cy="796707"/>
            <a:chOff x="254501" y="891540"/>
            <a:chExt cx="1351597" cy="79670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30F4AD-4B35-454C-22AC-B4731E8BEBEF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82EC30-86F8-DC49-5E35-C8E618BDE1A7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73237B-E2EF-8BFF-4251-D6FD49D01665}"/>
              </a:ext>
            </a:extLst>
          </p:cNvPr>
          <p:cNvGrpSpPr/>
          <p:nvPr/>
        </p:nvGrpSpPr>
        <p:grpSpPr>
          <a:xfrm>
            <a:off x="9659116" y="4415790"/>
            <a:ext cx="1358900" cy="796707"/>
            <a:chOff x="9415276" y="891540"/>
            <a:chExt cx="1358900" cy="7967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F60A7D-D5EF-A161-AB48-5A71E5BE5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6555B2-BBEA-7408-6828-2751FE84FEE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52BE04-25A3-F94F-AC65-9FD217CEE0C3}"/>
              </a:ext>
            </a:extLst>
          </p:cNvPr>
          <p:cNvCxnSpPr>
            <a:cxnSpLocks/>
          </p:cNvCxnSpPr>
          <p:nvPr/>
        </p:nvCxnSpPr>
        <p:spPr>
          <a:xfrm>
            <a:off x="1352547" y="463046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2997491" y="265620"/>
            <a:ext cx="6197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1</a:t>
            </a:r>
            <a:r>
              <a:rPr lang="en-GB" sz="3200" b="1" baseline="30000">
                <a:solidFill>
                  <a:srgbClr val="0070C0"/>
                </a:solidFill>
              </a:rPr>
              <a:t>st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005703-60D2-26E6-A931-6AD89D389D4C}"/>
              </a:ext>
            </a:extLst>
          </p:cNvPr>
          <p:cNvSpPr txBox="1"/>
          <p:nvPr/>
        </p:nvSpPr>
        <p:spPr>
          <a:xfrm>
            <a:off x="3879929" y="3563893"/>
            <a:ext cx="6238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8</a:t>
            </a:r>
            <a:r>
              <a:rPr lang="en-GB" sz="3200" b="1" baseline="30000">
                <a:solidFill>
                  <a:srgbClr val="0070C0"/>
                </a:solidFill>
              </a:rPr>
              <a:t>th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87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7566660" y="180594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411479" y="180594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F58A3F-F59B-363E-8A92-588AC04ACCF0}"/>
              </a:ext>
            </a:extLst>
          </p:cNvPr>
          <p:cNvGrpSpPr/>
          <p:nvPr/>
        </p:nvGrpSpPr>
        <p:grpSpPr>
          <a:xfrm>
            <a:off x="411477" y="1042902"/>
            <a:ext cx="1351597" cy="796707"/>
            <a:chOff x="254501" y="891540"/>
            <a:chExt cx="1351597" cy="796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03823F-A0BD-A2E8-B4F3-4E3F1A2B1CC8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735300-FDDA-DB82-A827-879D08BEDE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84E609-2884-A640-CC23-201D78F213DD}"/>
              </a:ext>
            </a:extLst>
          </p:cNvPr>
          <p:cNvGrpSpPr/>
          <p:nvPr/>
        </p:nvGrpSpPr>
        <p:grpSpPr>
          <a:xfrm>
            <a:off x="8718046" y="1005840"/>
            <a:ext cx="1358900" cy="796707"/>
            <a:chOff x="9415276" y="891540"/>
            <a:chExt cx="1358900" cy="79670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312DDF-1B8D-DD07-5366-7B9D8608F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FDACD-CD2D-2BEC-D3F6-6D7C610DAB5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C4B69-1BAA-DB6B-16F2-7E8A530F2E37}"/>
              </a:ext>
            </a:extLst>
          </p:cNvPr>
          <p:cNvCxnSpPr>
            <a:cxnSpLocks/>
          </p:cNvCxnSpPr>
          <p:nvPr/>
        </p:nvCxnSpPr>
        <p:spPr>
          <a:xfrm>
            <a:off x="411477" y="122051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B0DE86-05F6-3A53-B92E-E82784A4CA8F}"/>
              </a:ext>
            </a:extLst>
          </p:cNvPr>
          <p:cNvSpPr/>
          <p:nvPr/>
        </p:nvSpPr>
        <p:spPr>
          <a:xfrm>
            <a:off x="8507730" y="521589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957F7-D378-450A-5A36-E6837254B8FF}"/>
              </a:ext>
            </a:extLst>
          </p:cNvPr>
          <p:cNvSpPr/>
          <p:nvPr/>
        </p:nvSpPr>
        <p:spPr>
          <a:xfrm>
            <a:off x="1352549" y="521589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F173BD-D3DC-8DD0-1159-65064F229671}"/>
              </a:ext>
            </a:extLst>
          </p:cNvPr>
          <p:cNvGrpSpPr/>
          <p:nvPr/>
        </p:nvGrpSpPr>
        <p:grpSpPr>
          <a:xfrm>
            <a:off x="1352547" y="4452852"/>
            <a:ext cx="1351597" cy="796707"/>
            <a:chOff x="254501" y="891540"/>
            <a:chExt cx="1351597" cy="79670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30F4AD-4B35-454C-22AC-B4731E8BEBEF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82EC30-86F8-DC49-5E35-C8E618BDE1A7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73237B-E2EF-8BFF-4251-D6FD49D01665}"/>
              </a:ext>
            </a:extLst>
          </p:cNvPr>
          <p:cNvGrpSpPr/>
          <p:nvPr/>
        </p:nvGrpSpPr>
        <p:grpSpPr>
          <a:xfrm>
            <a:off x="9659116" y="4415790"/>
            <a:ext cx="1358900" cy="796707"/>
            <a:chOff x="9415276" y="891540"/>
            <a:chExt cx="1358900" cy="7967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F60A7D-D5EF-A161-AB48-5A71E5BE5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6555B2-BBEA-7408-6828-2751FE84FEE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52BE04-25A3-F94F-AC65-9FD217CEE0C3}"/>
              </a:ext>
            </a:extLst>
          </p:cNvPr>
          <p:cNvCxnSpPr>
            <a:cxnSpLocks/>
          </p:cNvCxnSpPr>
          <p:nvPr/>
        </p:nvCxnSpPr>
        <p:spPr>
          <a:xfrm>
            <a:off x="1352547" y="463046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2997491" y="265620"/>
            <a:ext cx="6197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1</a:t>
            </a:r>
            <a:r>
              <a:rPr lang="en-GB" sz="3200" b="1" baseline="30000">
                <a:solidFill>
                  <a:srgbClr val="0070C0"/>
                </a:solidFill>
              </a:rPr>
              <a:t>st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005703-60D2-26E6-A931-6AD89D389D4C}"/>
              </a:ext>
            </a:extLst>
          </p:cNvPr>
          <p:cNvSpPr txBox="1"/>
          <p:nvPr/>
        </p:nvSpPr>
        <p:spPr>
          <a:xfrm>
            <a:off x="3879929" y="3563893"/>
            <a:ext cx="6238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8</a:t>
            </a:r>
            <a:r>
              <a:rPr lang="en-GB" sz="3200" b="1" baseline="30000">
                <a:solidFill>
                  <a:srgbClr val="0070C0"/>
                </a:solidFill>
              </a:rPr>
              <a:t>th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3114BC-030B-C5A5-6FAE-BB73CA3E3931}"/>
              </a:ext>
            </a:extLst>
          </p:cNvPr>
          <p:cNvSpPr/>
          <p:nvPr/>
        </p:nvSpPr>
        <p:spPr>
          <a:xfrm>
            <a:off x="411476" y="5215891"/>
            <a:ext cx="941071" cy="109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1A2704D6-8933-8C47-0510-8DEB28AC0E0E}"/>
              </a:ext>
            </a:extLst>
          </p:cNvPr>
          <p:cNvSpPr/>
          <p:nvPr/>
        </p:nvSpPr>
        <p:spPr>
          <a:xfrm>
            <a:off x="273124" y="3201881"/>
            <a:ext cx="1953105" cy="946787"/>
          </a:xfrm>
          <a:prstGeom prst="borderCallout2">
            <a:avLst>
              <a:gd name="adj1" fmla="val 99978"/>
              <a:gd name="adj2" fmla="val 22684"/>
              <a:gd name="adj3" fmla="val 155412"/>
              <a:gd name="adj4" fmla="val 24299"/>
              <a:gd name="adj5" fmla="val 213926"/>
              <a:gd name="adj6" fmla="val 28205"/>
            </a:avLst>
          </a:prstGeom>
          <a:solidFill>
            <a:schemeClr val="bg1">
              <a:lumMod val="85000"/>
            </a:schemeClr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This data will be deleted.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E44A2-489B-7DDA-9E1F-764250690168}"/>
              </a:ext>
            </a:extLst>
          </p:cNvPr>
          <p:cNvSpPr txBox="1"/>
          <p:nvPr/>
        </p:nvSpPr>
        <p:spPr>
          <a:xfrm>
            <a:off x="411477" y="6391809"/>
            <a:ext cx="1351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1</a:t>
            </a:r>
            <a:r>
              <a:rPr lang="en-GB" sz="1800" baseline="30000"/>
              <a:t>st</a:t>
            </a:r>
            <a:r>
              <a:rPr lang="en-GB" sz="1800"/>
              <a:t> Jan </a:t>
            </a:r>
            <a:r>
              <a:rPr lang="en-GB" sz="1800" dirty="0"/>
              <a:t>2021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0ACB9A-3BB8-C384-8696-DF92494FE53E}"/>
              </a:ext>
            </a:extLst>
          </p:cNvPr>
          <p:cNvCxnSpPr>
            <a:cxnSpLocks/>
          </p:cNvCxnSpPr>
          <p:nvPr/>
        </p:nvCxnSpPr>
        <p:spPr>
          <a:xfrm>
            <a:off x="411477" y="6308091"/>
            <a:ext cx="0" cy="4530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907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rick&#10;&#10;Description automatically generated">
            <a:extLst>
              <a:ext uri="{FF2B5EF4-FFF2-40B4-BE49-F238E27FC236}">
                <a16:creationId xmlns:a16="http://schemas.microsoft.com/office/drawing/2014/main" id="{0E2413D6-B8D1-401E-4DC6-6D4CC0343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0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1D0FCDA-833C-443D-3FF9-C2A173AD3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42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4E9F70-926F-1D52-B340-BF989FC25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7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headphones and sitting at a desk with a computer">
            <a:extLst>
              <a:ext uri="{FF2B5EF4-FFF2-40B4-BE49-F238E27FC236}">
                <a16:creationId xmlns:a16="http://schemas.microsoft.com/office/drawing/2014/main" id="{F399DF89-B10C-093B-E50E-81C98D437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uments containing text">
            <a:extLst>
              <a:ext uri="{FF2B5EF4-FFF2-40B4-BE49-F238E27FC236}">
                <a16:creationId xmlns:a16="http://schemas.microsoft.com/office/drawing/2014/main" id="{A4FC1D97-0574-DD25-C149-47D73230A2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66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8A94D80-2332-945F-599A-822B6A0605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447"/>
            <a:ext cx="12192000" cy="63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5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8A94D80-2332-945F-599A-822B6A0605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447"/>
            <a:ext cx="12192000" cy="6341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14878-CF6A-DA73-2562-D45104E6804D}"/>
              </a:ext>
            </a:extLst>
          </p:cNvPr>
          <p:cNvSpPr/>
          <p:nvPr/>
        </p:nvSpPr>
        <p:spPr>
          <a:xfrm>
            <a:off x="7021233" y="1984214"/>
            <a:ext cx="4232953" cy="65754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860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B3E8E-776F-86FB-10CC-4369772C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03" y="2110030"/>
            <a:ext cx="5988993" cy="4519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192A24-A8AE-2D8C-CBBD-5915DEDDFB05}"/>
              </a:ext>
            </a:extLst>
          </p:cNvPr>
          <p:cNvSpPr/>
          <p:nvPr/>
        </p:nvSpPr>
        <p:spPr>
          <a:xfrm>
            <a:off x="0" y="38415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Created an empty 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220042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EB1D2-5700-32B4-8DDF-89AA128C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66" y="1762762"/>
            <a:ext cx="9266667" cy="5095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E341D4-D9E7-84C2-8C19-2A5628A98D65}"/>
              </a:ext>
            </a:extLst>
          </p:cNvPr>
          <p:cNvSpPr/>
          <p:nvPr/>
        </p:nvSpPr>
        <p:spPr>
          <a:xfrm>
            <a:off x="0" y="-10733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Script</a:t>
            </a:r>
          </a:p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  -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CreateFactTable</a:t>
            </a:r>
            <a:r>
              <a:rPr lang="en-US" sz="54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.sql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4180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E341D4-D9E7-84C2-8C19-2A5628A98D65}"/>
              </a:ext>
            </a:extLst>
          </p:cNvPr>
          <p:cNvSpPr/>
          <p:nvPr/>
        </p:nvSpPr>
        <p:spPr>
          <a:xfrm>
            <a:off x="0" y="-10733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Script</a:t>
            </a:r>
          </a:p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2  - </a:t>
            </a:r>
            <a:r>
              <a:rPr lang="en-GB" sz="54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CreateAgentDim.sql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B81C7-8CD1-4062-2F10-2DB1797A0F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86" y="1589841"/>
            <a:ext cx="6482628" cy="52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37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E341D4-D9E7-84C2-8C19-2A5628A98D65}"/>
              </a:ext>
            </a:extLst>
          </p:cNvPr>
          <p:cNvSpPr/>
          <p:nvPr/>
        </p:nvSpPr>
        <p:spPr>
          <a:xfrm>
            <a:off x="0" y="-10733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Script</a:t>
            </a:r>
          </a:p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3  -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GenerateFactTable</a:t>
            </a:r>
            <a:r>
              <a:rPr lang="en-GB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lang="en-GB" sz="54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33487-B073-46F6-2365-58A84405D5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7420" y="1646468"/>
            <a:ext cx="8092440" cy="52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9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DAC2F-D979-A2DC-2F0A-0C95583C6D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530" y="0"/>
            <a:ext cx="8290940" cy="6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71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497350-0EEA-ECB0-3A20-34D42432167E}"/>
              </a:ext>
            </a:extLst>
          </p:cNvPr>
          <p:cNvCxnSpPr>
            <a:cxnSpLocks/>
          </p:cNvCxnSpPr>
          <p:nvPr/>
        </p:nvCxnSpPr>
        <p:spPr>
          <a:xfrm>
            <a:off x="1737360" y="828675"/>
            <a:ext cx="0" cy="5583555"/>
          </a:xfrm>
          <a:prstGeom prst="line">
            <a:avLst/>
          </a:prstGeom>
          <a:ln w="1016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70C605-0B74-1BF4-0A04-0ED57093FBDF}"/>
              </a:ext>
            </a:extLst>
          </p:cNvPr>
          <p:cNvGrpSpPr/>
          <p:nvPr/>
        </p:nvGrpSpPr>
        <p:grpSpPr>
          <a:xfrm>
            <a:off x="251898" y="2734169"/>
            <a:ext cx="1303037" cy="1930177"/>
            <a:chOff x="251898" y="2734169"/>
            <a:chExt cx="1303037" cy="1930177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72F4045-4E15-1D15-4659-81885E30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88" y="2734169"/>
              <a:ext cx="1235347" cy="123534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33FDE5-9DF2-28CD-6B02-86CE72781441}"/>
                </a:ext>
              </a:extLst>
            </p:cNvPr>
            <p:cNvSpPr/>
            <p:nvPr/>
          </p:nvSpPr>
          <p:spPr>
            <a:xfrm>
              <a:off x="251898" y="3833349"/>
              <a:ext cx="1221167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Azure</a:t>
              </a:r>
              <a:b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SQL DB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AD6007-7426-5CBE-6BEC-9CA033337D63}"/>
              </a:ext>
            </a:extLst>
          </p:cNvPr>
          <p:cNvGrpSpPr/>
          <p:nvPr/>
        </p:nvGrpSpPr>
        <p:grpSpPr>
          <a:xfrm>
            <a:off x="1331119" y="1980247"/>
            <a:ext cx="3514288" cy="2897504"/>
            <a:chOff x="1331119" y="1980247"/>
            <a:chExt cx="3514288" cy="28975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98CC3F-DE02-DE80-A4F2-81F655DC6243}"/>
                </a:ext>
              </a:extLst>
            </p:cNvPr>
            <p:cNvGrpSpPr/>
            <p:nvPr/>
          </p:nvGrpSpPr>
          <p:grpSpPr>
            <a:xfrm>
              <a:off x="1331119" y="1980247"/>
              <a:ext cx="3514288" cy="2897504"/>
              <a:chOff x="1331119" y="1980247"/>
              <a:chExt cx="3514288" cy="289750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E439AAA-E1A7-9CC0-F515-C6CE0869BD0F}"/>
                  </a:ext>
                </a:extLst>
              </p:cNvPr>
              <p:cNvSpPr/>
              <p:nvPr/>
            </p:nvSpPr>
            <p:spPr>
              <a:xfrm>
                <a:off x="2102210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3B473C6-799E-B60A-CDC1-3E9085721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20268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728419E-49A7-9817-4FB4-BA7D3FBAF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55843" y="2907374"/>
                <a:ext cx="1035929" cy="1183919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7ABFCCC-67D9-5856-F3A6-7775D1B7A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119" y="3428999"/>
                <a:ext cx="1565128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988123-0090-BAE9-A467-BC1F09FD8093}"/>
                </a:ext>
              </a:extLst>
            </p:cNvPr>
            <p:cNvSpPr txBox="1"/>
            <p:nvPr/>
          </p:nvSpPr>
          <p:spPr>
            <a:xfrm>
              <a:off x="2249859" y="4400923"/>
              <a:ext cx="25157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r>
                <a:rPr lang="en-GB"/>
                <a:t> [DF]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B6DD9A-9799-F330-8AE8-F2AA6976CC06}"/>
              </a:ext>
            </a:extLst>
          </p:cNvPr>
          <p:cNvGrpSpPr/>
          <p:nvPr/>
        </p:nvGrpSpPr>
        <p:grpSpPr>
          <a:xfrm>
            <a:off x="4062843" y="1980247"/>
            <a:ext cx="4272979" cy="2897504"/>
            <a:chOff x="4062843" y="1980247"/>
            <a:chExt cx="4272979" cy="28975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4477F2-E138-262F-2DB1-076E43FAAD03}"/>
                </a:ext>
              </a:extLst>
            </p:cNvPr>
            <p:cNvGrpSpPr/>
            <p:nvPr/>
          </p:nvGrpSpPr>
          <p:grpSpPr>
            <a:xfrm>
              <a:off x="4062843" y="1980247"/>
              <a:ext cx="4272979" cy="2897504"/>
              <a:chOff x="4062843" y="1980247"/>
              <a:chExt cx="4272979" cy="289750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8F6790-69FA-C319-7C28-BE3484920BE3}"/>
                  </a:ext>
                </a:extLst>
              </p:cNvPr>
              <p:cNvSpPr/>
              <p:nvPr/>
            </p:nvSpPr>
            <p:spPr>
              <a:xfrm>
                <a:off x="5592625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8FE10883-2250-E5CB-29CF-3024D731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8010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A9C0BFFD-930C-15AD-0A61-8AF406E3D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42956" y="2841859"/>
                <a:ext cx="1249434" cy="1249434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F3E0D-EEC1-31AB-7F93-72428B913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2843" y="3512032"/>
                <a:ext cx="2515757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75A23-F498-2946-2EF4-3DE5A7AA01C1}"/>
                </a:ext>
              </a:extLst>
            </p:cNvPr>
            <p:cNvSpPr txBox="1"/>
            <p:nvPr/>
          </p:nvSpPr>
          <p:spPr>
            <a:xfrm>
              <a:off x="5706346" y="4392134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r>
                <a:rPr lang="en-GB"/>
                <a:t> [DS]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EB8E59-5FE0-1612-3BDB-7A86196CEA6D}"/>
              </a:ext>
            </a:extLst>
          </p:cNvPr>
          <p:cNvGrpSpPr/>
          <p:nvPr/>
        </p:nvGrpSpPr>
        <p:grpSpPr>
          <a:xfrm>
            <a:off x="7520418" y="1980247"/>
            <a:ext cx="4305820" cy="2897504"/>
            <a:chOff x="7520418" y="1980247"/>
            <a:chExt cx="4305820" cy="289750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5F707B8-1F71-51AB-DF48-12A7B68FE036}"/>
                </a:ext>
              </a:extLst>
            </p:cNvPr>
            <p:cNvGrpSpPr/>
            <p:nvPr/>
          </p:nvGrpSpPr>
          <p:grpSpPr>
            <a:xfrm>
              <a:off x="7520418" y="1980247"/>
              <a:ext cx="4305820" cy="2897504"/>
              <a:chOff x="7520418" y="1980247"/>
              <a:chExt cx="4305820" cy="289750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D772B2-D8AA-E4F6-A604-CB32D80D06D6}"/>
                  </a:ext>
                </a:extLst>
              </p:cNvPr>
              <p:cNvSpPr/>
              <p:nvPr/>
            </p:nvSpPr>
            <p:spPr>
              <a:xfrm>
                <a:off x="9083041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7FD0B889-A81C-56A7-D52D-2F120EAA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96378" y="2183128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A0BEAEB-7867-E610-54F9-728348209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957919" y="2766706"/>
                <a:ext cx="993441" cy="1324587"/>
              </a:xfrm>
              <a:prstGeom prst="rect">
                <a:avLst/>
              </a:prstGeom>
            </p:spPr>
          </p:pic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DEDF29-47BE-4B68-F859-5531E72B7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418" y="3515690"/>
                <a:ext cx="2351939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A13BEB-EACC-3AC7-1FB2-27B802722B00}"/>
                </a:ext>
              </a:extLst>
            </p:cNvPr>
            <p:cNvSpPr txBox="1"/>
            <p:nvPr/>
          </p:nvSpPr>
          <p:spPr>
            <a:xfrm>
              <a:off x="9310484" y="4368182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endParaRPr lang="en-GB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2782C06-40B1-3656-65FC-867A99F0032E}"/>
              </a:ext>
            </a:extLst>
          </p:cNvPr>
          <p:cNvSpPr/>
          <p:nvPr/>
        </p:nvSpPr>
        <p:spPr>
          <a:xfrm>
            <a:off x="0" y="-5260"/>
            <a:ext cx="38254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Premium version </a:t>
            </a:r>
          </a:p>
        </p:txBody>
      </p:sp>
    </p:spTree>
    <p:extLst>
      <p:ext uri="{BB962C8B-B14F-4D97-AF65-F5344CB8AC3E}">
        <p14:creationId xmlns:p14="http://schemas.microsoft.com/office/powerpoint/2010/main" val="377523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497350-0EEA-ECB0-3A20-34D42432167E}"/>
              </a:ext>
            </a:extLst>
          </p:cNvPr>
          <p:cNvCxnSpPr>
            <a:cxnSpLocks/>
          </p:cNvCxnSpPr>
          <p:nvPr/>
        </p:nvCxnSpPr>
        <p:spPr>
          <a:xfrm>
            <a:off x="1737360" y="828675"/>
            <a:ext cx="0" cy="5583555"/>
          </a:xfrm>
          <a:prstGeom prst="line">
            <a:avLst/>
          </a:prstGeom>
          <a:ln w="1016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DFE1DC-E07A-D2F0-2B20-ABFA16AE8522}"/>
              </a:ext>
            </a:extLst>
          </p:cNvPr>
          <p:cNvGrpSpPr/>
          <p:nvPr/>
        </p:nvGrpSpPr>
        <p:grpSpPr>
          <a:xfrm>
            <a:off x="1879600" y="546658"/>
            <a:ext cx="9946638" cy="923330"/>
            <a:chOff x="1879600" y="546658"/>
            <a:chExt cx="9946638" cy="92333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51273A-CB0B-54D5-8D9E-D3EB1A6A4697}"/>
                </a:ext>
              </a:extLst>
            </p:cNvPr>
            <p:cNvSpPr/>
            <p:nvPr/>
          </p:nvSpPr>
          <p:spPr>
            <a:xfrm>
              <a:off x="4291009" y="546658"/>
              <a:ext cx="485241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Power BI Service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7544B4-3484-7CD8-C967-DEA5D1E2DF48}"/>
                </a:ext>
              </a:extLst>
            </p:cNvPr>
            <p:cNvCxnSpPr/>
            <p:nvPr/>
          </p:nvCxnSpPr>
          <p:spPr>
            <a:xfrm flipH="1">
              <a:off x="1879600" y="1008323"/>
              <a:ext cx="228600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782993-19F4-7E47-804A-BED43DB1A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3428" y="1007313"/>
              <a:ext cx="2682810" cy="7677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70C605-0B74-1BF4-0A04-0ED57093FBDF}"/>
              </a:ext>
            </a:extLst>
          </p:cNvPr>
          <p:cNvGrpSpPr/>
          <p:nvPr/>
        </p:nvGrpSpPr>
        <p:grpSpPr>
          <a:xfrm>
            <a:off x="251898" y="2734169"/>
            <a:ext cx="1303037" cy="1930177"/>
            <a:chOff x="251898" y="2734169"/>
            <a:chExt cx="1303037" cy="1930177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72F4045-4E15-1D15-4659-81885E30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88" y="2734169"/>
              <a:ext cx="1235347" cy="123534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33FDE5-9DF2-28CD-6B02-86CE72781441}"/>
                </a:ext>
              </a:extLst>
            </p:cNvPr>
            <p:cNvSpPr/>
            <p:nvPr/>
          </p:nvSpPr>
          <p:spPr>
            <a:xfrm>
              <a:off x="251898" y="3833349"/>
              <a:ext cx="1221167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Azure</a:t>
              </a:r>
              <a:b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SQL DB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F82E74-C5B6-B60C-78B4-E39CD90364CF}"/>
              </a:ext>
            </a:extLst>
          </p:cNvPr>
          <p:cNvGrpSpPr/>
          <p:nvPr/>
        </p:nvGrpSpPr>
        <p:grpSpPr>
          <a:xfrm>
            <a:off x="1240640" y="1903090"/>
            <a:ext cx="5358733" cy="2897504"/>
            <a:chOff x="1240640" y="1903090"/>
            <a:chExt cx="5358733" cy="289750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FF3E0D-EEC1-31AB-7F93-72428B9135F1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1240640" y="3389419"/>
              <a:ext cx="3465867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9FB8FA-3122-B001-0803-21D493857162}"/>
                </a:ext>
              </a:extLst>
            </p:cNvPr>
            <p:cNvGrpSpPr/>
            <p:nvPr/>
          </p:nvGrpSpPr>
          <p:grpSpPr>
            <a:xfrm>
              <a:off x="3856176" y="1903090"/>
              <a:ext cx="2743197" cy="2897504"/>
              <a:chOff x="5592625" y="1980247"/>
              <a:chExt cx="2743197" cy="289750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8F6790-69FA-C319-7C28-BE3484920BE3}"/>
                  </a:ext>
                </a:extLst>
              </p:cNvPr>
              <p:cNvSpPr/>
              <p:nvPr/>
            </p:nvSpPr>
            <p:spPr>
              <a:xfrm>
                <a:off x="5592625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8FE10883-2250-E5CB-29CF-3024D731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8010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A9C0BFFD-930C-15AD-0A61-8AF406E3D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42956" y="2841859"/>
                <a:ext cx="1249434" cy="124943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375A23-F498-2946-2EF4-3DE5A7AA01C1}"/>
                  </a:ext>
                </a:extLst>
              </p:cNvPr>
              <p:cNvSpPr txBox="1"/>
              <p:nvPr/>
            </p:nvSpPr>
            <p:spPr>
              <a:xfrm>
                <a:off x="5706346" y="4392134"/>
                <a:ext cx="2515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err="1"/>
                  <a:t>IncrementalRefresh</a:t>
                </a:r>
                <a:r>
                  <a:rPr lang="en-GB"/>
                  <a:t> [DS]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8D06FA-8E41-8EAD-1B71-622384239168}"/>
              </a:ext>
            </a:extLst>
          </p:cNvPr>
          <p:cNvGrpSpPr/>
          <p:nvPr/>
        </p:nvGrpSpPr>
        <p:grpSpPr>
          <a:xfrm>
            <a:off x="9069675" y="1840010"/>
            <a:ext cx="2743197" cy="2897504"/>
            <a:chOff x="9083041" y="1980247"/>
            <a:chExt cx="2743197" cy="289750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4D772B2-D8AA-E4F6-A604-CB32D80D06D6}"/>
                </a:ext>
              </a:extLst>
            </p:cNvPr>
            <p:cNvSpPr/>
            <p:nvPr/>
          </p:nvSpPr>
          <p:spPr>
            <a:xfrm>
              <a:off x="9083041" y="1980247"/>
              <a:ext cx="2743197" cy="28975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FD0B889-A81C-56A7-D52D-2F120EAA0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96378" y="2183128"/>
              <a:ext cx="475979" cy="3596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A0BEAEB-7867-E610-54F9-728348209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57919" y="2766706"/>
              <a:ext cx="993441" cy="1324587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DEDF29-47BE-4B68-F859-5531E72B7A93}"/>
              </a:ext>
            </a:extLst>
          </p:cNvPr>
          <p:cNvCxnSpPr>
            <a:cxnSpLocks/>
          </p:cNvCxnSpPr>
          <p:nvPr/>
        </p:nvCxnSpPr>
        <p:spPr>
          <a:xfrm>
            <a:off x="5695950" y="3389419"/>
            <a:ext cx="4163041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EA13BEB-EACC-3AC7-1FB2-27B802722B00}"/>
              </a:ext>
            </a:extLst>
          </p:cNvPr>
          <p:cNvSpPr txBox="1"/>
          <p:nvPr/>
        </p:nvSpPr>
        <p:spPr>
          <a:xfrm>
            <a:off x="9310484" y="4368182"/>
            <a:ext cx="2515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err="1"/>
              <a:t>IncrementalRefresh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2C06-40B1-3656-65FC-867A99F0032E}"/>
              </a:ext>
            </a:extLst>
          </p:cNvPr>
          <p:cNvSpPr/>
          <p:nvPr/>
        </p:nvSpPr>
        <p:spPr>
          <a:xfrm>
            <a:off x="596285" y="-5260"/>
            <a:ext cx="26328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 version </a:t>
            </a:r>
          </a:p>
        </p:txBody>
      </p:sp>
    </p:spTree>
    <p:extLst>
      <p:ext uri="{BB962C8B-B14F-4D97-AF65-F5344CB8AC3E}">
        <p14:creationId xmlns:p14="http://schemas.microsoft.com/office/powerpoint/2010/main" val="3474205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0D058-15E6-8F95-45ED-E58B4E59E7A8}"/>
              </a:ext>
            </a:extLst>
          </p:cNvPr>
          <p:cNvSpPr/>
          <p:nvPr/>
        </p:nvSpPr>
        <p:spPr>
          <a:xfrm>
            <a:off x="2113339" y="1720840"/>
            <a:ext cx="796532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 video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SetUp_DF_DS_Report.mp4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for details on to create the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Objects in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240960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oden blocks&#10;which spells out the word Discombobulated">
            <a:extLst>
              <a:ext uri="{FF2B5EF4-FFF2-40B4-BE49-F238E27FC236}">
                <a16:creationId xmlns:a16="http://schemas.microsoft.com/office/drawing/2014/main" id="{F99DE400-012C-F596-4FC8-7FED6EF513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44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rick, building material&#10;&#10;Description automatically generated">
            <a:extLst>
              <a:ext uri="{FF2B5EF4-FFF2-40B4-BE49-F238E27FC236}">
                <a16:creationId xmlns:a16="http://schemas.microsoft.com/office/drawing/2014/main" id="{F2682E78-AD34-D411-B512-404C4FDE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08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ructure&#10;&#10;Description automatically generated">
            <a:extLst>
              <a:ext uri="{FF2B5EF4-FFF2-40B4-BE49-F238E27FC236}">
                <a16:creationId xmlns:a16="http://schemas.microsoft.com/office/drawing/2014/main" id="{7084A0F5-2D7D-E911-451B-248EE9C50E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23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673682-9B26-ED8D-4E56-4E14C6AEDBAE}"/>
              </a:ext>
            </a:extLst>
          </p:cNvPr>
          <p:cNvSpPr/>
          <p:nvPr/>
        </p:nvSpPr>
        <p:spPr>
          <a:xfrm>
            <a:off x="0" y="2028616"/>
            <a:ext cx="1219200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 up incremental refresh for Dat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Flow</a:t>
            </a:r>
            <a:endParaRPr lang="en-US" sz="8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9059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E10D4-7A16-D617-B560-C22F39EF62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607"/>
            <a:ext cx="12192000" cy="62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5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E1603-AB23-B384-00AF-25A3DB1CC8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681" y="572948"/>
            <a:ext cx="9992638" cy="62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5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2094CB-8143-1D97-BB6F-F8995176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1" y="428"/>
            <a:ext cx="10895238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95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2AE94-ED52-5F05-B080-2D493921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1" y="428"/>
            <a:ext cx="10895238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F6766-2D7A-1D35-F719-9C96C4FAFC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149" y="753462"/>
            <a:ext cx="9705636" cy="61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18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264B7-8BD0-72B7-06C1-027EE1B32C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87" y="501237"/>
            <a:ext cx="11806237" cy="60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39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D78DC-6342-F660-CAD0-DD5B10B2BB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74" y="493186"/>
            <a:ext cx="10119452" cy="63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looking both confused and alarmed at the same time">
            <a:extLst>
              <a:ext uri="{FF2B5EF4-FFF2-40B4-BE49-F238E27FC236}">
                <a16:creationId xmlns:a16="http://schemas.microsoft.com/office/drawing/2014/main" id="{EC2B5BDB-5D79-27C4-B16B-193FD5FCD0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9934F-D275-9FCD-6DCC-E149BE5F88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332" y="556156"/>
            <a:ext cx="10019335" cy="63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38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4D417-BCD9-E76E-EE6D-9972946D1F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030" y="529670"/>
            <a:ext cx="9965940" cy="62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3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5CF49-3133-7E73-0C2B-A144004769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881" y="1025981"/>
            <a:ext cx="9818838" cy="58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559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2D838-5888-4455-E4E1-F64391C024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16" y="800100"/>
            <a:ext cx="10199133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6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01D27-9C1A-6438-4C3F-E1FB95AD6F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318" y="958091"/>
            <a:ext cx="9933138" cy="58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951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673682-9B26-ED8D-4E56-4E14C6AEDBAE}"/>
              </a:ext>
            </a:extLst>
          </p:cNvPr>
          <p:cNvSpPr/>
          <p:nvPr/>
        </p:nvSpPr>
        <p:spPr>
          <a:xfrm>
            <a:off x="0" y="2028616"/>
            <a:ext cx="1219200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 up incremental refresh for dataset</a:t>
            </a:r>
          </a:p>
        </p:txBody>
      </p:sp>
    </p:spTree>
    <p:extLst>
      <p:ext uri="{BB962C8B-B14F-4D97-AF65-F5344CB8AC3E}">
        <p14:creationId xmlns:p14="http://schemas.microsoft.com/office/powerpoint/2010/main" val="2152145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E822C-DE2A-3F26-E636-3EBA8FE144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599" y="719465"/>
            <a:ext cx="9832061" cy="61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9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3962E1-B2A1-0082-6ADF-BA222EE0D2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5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35544-0A91-EAA9-1C3D-8DA8497F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2" y="428"/>
            <a:ext cx="109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4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B0DEB-B612-7B5B-A15A-604B0D7172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7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omputer looking confused">
            <a:extLst>
              <a:ext uri="{FF2B5EF4-FFF2-40B4-BE49-F238E27FC236}">
                <a16:creationId xmlns:a16="http://schemas.microsoft.com/office/drawing/2014/main" id="{D99EF917-339C-C453-3050-DB349229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103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F6A916-7BCB-FE5F-0EB5-74959D29C0F2}"/>
              </a:ext>
            </a:extLst>
          </p:cNvPr>
          <p:cNvSpPr/>
          <p:nvPr/>
        </p:nvSpPr>
        <p:spPr>
          <a:xfrm>
            <a:off x="1919287" y="366653"/>
            <a:ext cx="865346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 two parameters</a:t>
            </a:r>
          </a:p>
          <a:p>
            <a:pPr algn="ctr"/>
            <a:r>
              <a:rPr lang="en-US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RangeStart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RangeEnd</a:t>
            </a:r>
            <a:endParaRPr 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1FFA8-2766-67E7-835D-4708B0EA1854}"/>
              </a:ext>
            </a:extLst>
          </p:cNvPr>
          <p:cNvSpPr/>
          <p:nvPr/>
        </p:nvSpPr>
        <p:spPr>
          <a:xfrm>
            <a:off x="666750" y="4196060"/>
            <a:ext cx="1102243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NB must use exactly these names and they are </a:t>
            </a:r>
            <a:r>
              <a:rPr lang="en-US" sz="5400" b="1" u="sng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case sensitive </a:t>
            </a:r>
            <a:b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(no I do not know why)</a:t>
            </a:r>
            <a:endParaRPr lang="en-GB" sz="540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9460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50450-55B4-A495-F747-648DFAD6D7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197" y="802717"/>
            <a:ext cx="9763451" cy="60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247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17B7948F-DE52-1FD1-32E3-7964CA20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B91AE-C840-1880-88F3-DAAF3CB75DB7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ksayer/56148135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023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ke, table, piece, slice&#10;&#10;Description automatically generated">
            <a:extLst>
              <a:ext uri="{FF2B5EF4-FFF2-40B4-BE49-F238E27FC236}">
                <a16:creationId xmlns:a16="http://schemas.microsoft.com/office/drawing/2014/main" id="{C7B2F84C-6A8E-8D7A-A6AE-5D8ACB2729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74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50895-6BA8-EF39-7E4B-B13C62D08A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56" y="546826"/>
            <a:ext cx="9756688" cy="63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05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D5CA7B-259B-3A78-106C-70F2CC1B8F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101" y="570993"/>
            <a:ext cx="10137798" cy="62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8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5B3E8A-6065-707A-3B2D-5553BEF5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88" y="753238"/>
            <a:ext cx="6666667" cy="6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48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99E9D-C3CB-016E-3946-56D6D0A2F3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114" y="783103"/>
            <a:ext cx="9795771" cy="60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9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EA56F-FFBC-5B4D-4120-07A51FDED6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32" y="1080727"/>
            <a:ext cx="5990336" cy="57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E805A-6C54-F20E-BC21-75857A95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5" y="1556574"/>
            <a:ext cx="11512189" cy="50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1D0FCDA-833C-443D-3FF9-C2A173AD3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6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CC6A8-5598-65B8-2AAF-DBE7D6F4D5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678" y="973570"/>
            <a:ext cx="9488644" cy="58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719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topwatch 50% with solid fill">
            <a:extLst>
              <a:ext uri="{FF2B5EF4-FFF2-40B4-BE49-F238E27FC236}">
                <a16:creationId xmlns:a16="http://schemas.microsoft.com/office/drawing/2014/main" id="{7B63F05C-155C-0DEC-D109-5DD6EF671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6436" y="1445181"/>
            <a:ext cx="4879127" cy="48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2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096C06-A511-9DBE-0BC1-9EFEE59A67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9" y="637384"/>
            <a:ext cx="10747877" cy="62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12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14AB89-2EF0-D859-E6CA-59A8D9B0D2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111" y="879499"/>
            <a:ext cx="10219877" cy="59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32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9FBCD-7762-0C38-53C3-5E560CC69A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107" y="828020"/>
            <a:ext cx="10329785" cy="602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412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E5A3F-DD6F-70D7-50FE-22C4527202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98" y="892295"/>
            <a:ext cx="10198003" cy="59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3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90B77-16F0-4883-D18F-72630E7E0C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345" y="955880"/>
            <a:ext cx="10089309" cy="59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207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81C162-74F5-45A7-6071-B8A9036FA8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137" y="1214628"/>
            <a:ext cx="9202874" cy="56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8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F519D-B4D8-BEA1-2D4C-A2049893D1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130" y="1120573"/>
            <a:ext cx="9807776" cy="57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09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5BCA-9F6B-0DEC-50BF-29788954D1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7" y="1341071"/>
            <a:ext cx="9430848" cy="55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243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4.6|23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510621B32F94F929254661C32DB17" ma:contentTypeVersion="17" ma:contentTypeDescription="Create a new document." ma:contentTypeScope="" ma:versionID="78a006b903e797ca0a0bdde06cfbefb3">
  <xsd:schema xmlns:xsd="http://www.w3.org/2001/XMLSchema" xmlns:xs="http://www.w3.org/2001/XMLSchema" xmlns:p="http://schemas.microsoft.com/office/2006/metadata/properties" xmlns:ns2="59d41520-7d16-45c6-b36f-556e372ae1ae" xmlns:ns3="c75b1882-7d7e-40d9-a500-ec2994aeff8d" targetNamespace="http://schemas.microsoft.com/office/2006/metadata/properties" ma:root="true" ma:fieldsID="de75df6bb98c6fee483c4d05e2bcbf26" ns2:_="" ns3:_="">
    <xsd:import namespace="59d41520-7d16-45c6-b36f-556e372ae1ae"/>
    <xsd:import namespace="c75b1882-7d7e-40d9-a500-ec2994aeff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d41520-7d16-45c6-b36f-556e372ae1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1cc8eb3-a5aa-4be5-91d1-b3168ca6d8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b1882-7d7e-40d9-a500-ec2994aeff8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caef6a8-1f56-4873-9ec3-71dc29435ba6}" ma:internalName="TaxCatchAll" ma:showField="CatchAllData" ma:web="c75b1882-7d7e-40d9-a500-ec2994aeff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5b1882-7d7e-40d9-a500-ec2994aeff8d" xsi:nil="true"/>
    <lcf76f155ced4ddcb4097134ff3c332f xmlns="59d41520-7d16-45c6-b36f-556e372ae1a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66C82CF-6C18-41DA-B674-AD4EBF2B798D}"/>
</file>

<file path=customXml/itemProps2.xml><?xml version="1.0" encoding="utf-8"?>
<ds:datastoreItem xmlns:ds="http://schemas.openxmlformats.org/officeDocument/2006/customXml" ds:itemID="{8F365AAD-316D-4149-9840-64CA5D3B8A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2BEBA3-AC74-4329-A141-9B6728ED1A41}">
  <ds:schemaRefs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c75b1882-7d7e-40d9-a500-ec2994aeff8d"/>
    <ds:schemaRef ds:uri="59d41520-7d16-45c6-b36f-556e372ae1a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Words>3020</Words>
  <Application>Microsoft Office PowerPoint</Application>
  <PresentationFormat>Widescreen</PresentationFormat>
  <Paragraphs>393</Paragraphs>
  <Slides>174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81" baseType="lpstr">
      <vt:lpstr>Arial</vt:lpstr>
      <vt:lpstr>Calibri</vt:lpstr>
      <vt:lpstr>Calibri Light</vt:lpstr>
      <vt:lpstr>Comic Sans MS</vt:lpstr>
      <vt:lpstr>PlusJakartaSans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Robert French</cp:lastModifiedBy>
  <cp:revision>1</cp:revision>
  <dcterms:created xsi:type="dcterms:W3CDTF">2023-01-07T17:29:04Z</dcterms:created>
  <dcterms:modified xsi:type="dcterms:W3CDTF">2023-03-25T17:34:37Z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2023-01-08T15:44:34Z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2a4b258a-d4eb-45b4-85cc-0e7dba88f8d7</vt:lpwstr>
  </property>
  <property fmtid="{D5CDD505-2E9C-101B-9397-08002B2CF9AE}" pid="8" name="MSIP_Label_249dd434-d51a-431d-9632-71b0679d7ba6_ContentBits">
    <vt:lpwstr>0</vt:lpwstr>
  </property>
  <property fmtid="{D5CDD505-2E9C-101B-9397-08002B2CF9AE}" pid="9" name="MediaServiceImageTags">
    <vt:lpwstr/>
  </property>
  <property fmtid="{D5CDD505-2E9C-101B-9397-08002B2CF9AE}" pid="10" name="ContentTypeId">
    <vt:lpwstr>0x0101007B3510621B32F94F929254661C32DB17</vt:lpwstr>
  </property>
</Properties>
</file>